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384" r:id="rId2"/>
    <p:sldId id="347" r:id="rId3"/>
    <p:sldId id="389" r:id="rId4"/>
    <p:sldId id="393" r:id="rId5"/>
    <p:sldId id="396" r:id="rId6"/>
    <p:sldId id="398" r:id="rId7"/>
    <p:sldId id="400" r:id="rId8"/>
    <p:sldId id="402" r:id="rId9"/>
    <p:sldId id="403" r:id="rId10"/>
    <p:sldId id="378" r:id="rId11"/>
    <p:sldId id="380" r:id="rId12"/>
    <p:sldId id="386" r:id="rId13"/>
  </p:sldIdLst>
  <p:sldSz cx="12192000" cy="6858000"/>
  <p:notesSz cx="6797675" cy="9926638"/>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99FF"/>
    <a:srgbClr val="52D434"/>
    <a:srgbClr val="CC3399"/>
    <a:srgbClr val="D3DDEF"/>
    <a:srgbClr val="FF66FF"/>
    <a:srgbClr val="C14795"/>
    <a:srgbClr val="FFC000"/>
    <a:srgbClr val="3162CF"/>
    <a:srgbClr val="3FBF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591" autoAdjust="0"/>
  </p:normalViewPr>
  <p:slideViewPr>
    <p:cSldViewPr snapToGrid="0">
      <p:cViewPr varScale="1">
        <p:scale>
          <a:sx n="78" d="100"/>
          <a:sy n="78" d="100"/>
        </p:scale>
        <p:origin x="126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B6FBB2E-7817-4067-AA76-5711A9F082DD}" type="datetimeFigureOut">
              <a:rPr lang="es-ES" smtClean="0"/>
              <a:t>24/03/2023</a:t>
            </a:fld>
            <a:endParaRPr lang="es-ES"/>
          </a:p>
        </p:txBody>
      </p:sp>
      <p:sp>
        <p:nvSpPr>
          <p:cNvPr id="4" name="Marcador de pie de página 3"/>
          <p:cNvSpPr>
            <a:spLocks noGrp="1"/>
          </p:cNvSpPr>
          <p:nvPr>
            <p:ph type="ftr" sz="quarter" idx="2"/>
          </p:nvPr>
        </p:nvSpPr>
        <p:spPr>
          <a:xfrm>
            <a:off x="0" y="9428586"/>
            <a:ext cx="2945659" cy="49805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50443" y="9428586"/>
            <a:ext cx="2945659" cy="498055"/>
          </a:xfrm>
          <a:prstGeom prst="rect">
            <a:avLst/>
          </a:prstGeom>
        </p:spPr>
        <p:txBody>
          <a:bodyPr vert="horz" lIns="91440" tIns="45720" rIns="91440" bIns="45720" rtlCol="0" anchor="b"/>
          <a:lstStyle>
            <a:lvl1pPr algn="r">
              <a:defRPr sz="1200"/>
            </a:lvl1pPr>
          </a:lstStyle>
          <a:p>
            <a:fld id="{82DB5DCD-990D-4BBB-AD65-55D19A63D4E8}" type="slidenum">
              <a:rPr lang="es-ES" smtClean="0"/>
              <a:t>‹Nº›</a:t>
            </a:fld>
            <a:endParaRPr lang="es-ES"/>
          </a:p>
        </p:txBody>
      </p:sp>
    </p:spTree>
    <p:extLst>
      <p:ext uri="{BB962C8B-B14F-4D97-AF65-F5344CB8AC3E}">
        <p14:creationId xmlns:p14="http://schemas.microsoft.com/office/powerpoint/2010/main" val="398096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ADCB837-D714-4245-AE6E-7B6DD1C14BCB}" type="datetimeFigureOut">
              <a:rPr lang="es-ES" smtClean="0"/>
              <a:t>24/03/2023</a:t>
            </a:fld>
            <a:endParaRPr lang="es-ES"/>
          </a:p>
        </p:txBody>
      </p:sp>
      <p:sp>
        <p:nvSpPr>
          <p:cNvPr id="4" name="Marcador de imagen de diapositiva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428586"/>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6"/>
            <a:ext cx="2945659" cy="498055"/>
          </a:xfrm>
          <a:prstGeom prst="rect">
            <a:avLst/>
          </a:prstGeom>
        </p:spPr>
        <p:txBody>
          <a:bodyPr vert="horz" lIns="91440" tIns="45720" rIns="91440" bIns="45720" rtlCol="0" anchor="b"/>
          <a:lstStyle>
            <a:lvl1pPr algn="r">
              <a:defRPr sz="1200"/>
            </a:lvl1pPr>
          </a:lstStyle>
          <a:p>
            <a:fld id="{3F716590-C5B9-4837-BC30-225BE2F068B1}" type="slidenum">
              <a:rPr lang="es-ES" smtClean="0"/>
              <a:t>‹Nº›</a:t>
            </a:fld>
            <a:endParaRPr lang="es-ES"/>
          </a:p>
        </p:txBody>
      </p:sp>
    </p:spTree>
    <p:extLst>
      <p:ext uri="{BB962C8B-B14F-4D97-AF65-F5344CB8AC3E}">
        <p14:creationId xmlns:p14="http://schemas.microsoft.com/office/powerpoint/2010/main" val="189251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F716590-C5B9-4837-BC30-225BE2F068B1}" type="slidenum">
              <a:rPr lang="es-ES" smtClean="0"/>
              <a:t>1</a:t>
            </a:fld>
            <a:endParaRPr lang="es-ES"/>
          </a:p>
        </p:txBody>
      </p:sp>
    </p:spTree>
    <p:extLst>
      <p:ext uri="{BB962C8B-B14F-4D97-AF65-F5344CB8AC3E}">
        <p14:creationId xmlns:p14="http://schemas.microsoft.com/office/powerpoint/2010/main" val="25647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Podemos preparar</a:t>
            </a:r>
            <a:r>
              <a:rPr lang="es-ES" baseline="0" dirty="0" smtClean="0"/>
              <a:t> snack nutritivos para comer a lo largo del día como membrillo con queso y miel, un batido de frutas, pan con aceite y jamón, </a:t>
            </a:r>
            <a:endParaRPr lang="es-ES" dirty="0"/>
          </a:p>
        </p:txBody>
      </p:sp>
      <p:sp>
        <p:nvSpPr>
          <p:cNvPr id="4" name="Marcador de número de diapositiva 3"/>
          <p:cNvSpPr>
            <a:spLocks noGrp="1"/>
          </p:cNvSpPr>
          <p:nvPr>
            <p:ph type="sldNum" sz="quarter" idx="10"/>
          </p:nvPr>
        </p:nvSpPr>
        <p:spPr/>
        <p:txBody>
          <a:bodyPr/>
          <a:lstStyle/>
          <a:p>
            <a:fld id="{3F716590-C5B9-4837-BC30-225BE2F068B1}" type="slidenum">
              <a:rPr lang="es-ES" smtClean="0"/>
              <a:t>10</a:t>
            </a:fld>
            <a:endParaRPr lang="es-ES"/>
          </a:p>
        </p:txBody>
      </p:sp>
    </p:spTree>
    <p:extLst>
      <p:ext uri="{BB962C8B-B14F-4D97-AF65-F5344CB8AC3E}">
        <p14:creationId xmlns:p14="http://schemas.microsoft.com/office/powerpoint/2010/main" val="38796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Realice ejercicio físico, mejor al aire libre, si su estado se lo permite. Le hará sentirse mejor y puede estimular el apetito.</a:t>
            </a:r>
          </a:p>
          <a:p>
            <a:pPr algn="just"/>
            <a:endParaRPr lang="es-ES" sz="1200" b="1" dirty="0" smtClean="0"/>
          </a:p>
          <a:p>
            <a:pPr algn="just"/>
            <a:r>
              <a:rPr lang="es-ES" sz="1200" b="1" dirty="0" smtClean="0"/>
              <a:t>Beba abundantes líquidos (agua o infusiones) pero FUERA de las comidas para evitar la saciedad temprana</a:t>
            </a:r>
          </a:p>
        </p:txBody>
      </p:sp>
      <p:sp>
        <p:nvSpPr>
          <p:cNvPr id="4" name="Marcador de número de diapositiva 3"/>
          <p:cNvSpPr>
            <a:spLocks noGrp="1"/>
          </p:cNvSpPr>
          <p:nvPr>
            <p:ph type="sldNum" sz="quarter" idx="10"/>
          </p:nvPr>
        </p:nvSpPr>
        <p:spPr/>
        <p:txBody>
          <a:bodyPr/>
          <a:lstStyle/>
          <a:p>
            <a:fld id="{3F716590-C5B9-4837-BC30-225BE2F068B1}" type="slidenum">
              <a:rPr lang="es-ES" smtClean="0"/>
              <a:t>11</a:t>
            </a:fld>
            <a:endParaRPr lang="es-ES"/>
          </a:p>
        </p:txBody>
      </p:sp>
    </p:spTree>
    <p:extLst>
      <p:ext uri="{BB962C8B-B14F-4D97-AF65-F5344CB8AC3E}">
        <p14:creationId xmlns:p14="http://schemas.microsoft.com/office/powerpoint/2010/main" val="336239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3F716590-C5B9-4837-BC30-225BE2F068B1}" type="slidenum">
              <a:rPr lang="es-ES" smtClean="0">
                <a:solidFill>
                  <a:prstClr val="black"/>
                </a:solidFill>
              </a:rPr>
              <a:pPr/>
              <a:t>12</a:t>
            </a:fld>
            <a:endParaRPr lang="es-ES">
              <a:solidFill>
                <a:prstClr val="black"/>
              </a:solidFill>
            </a:endParaRPr>
          </a:p>
        </p:txBody>
      </p:sp>
    </p:spTree>
    <p:extLst>
      <p:ext uri="{BB962C8B-B14F-4D97-AF65-F5344CB8AC3E}">
        <p14:creationId xmlns:p14="http://schemas.microsoft.com/office/powerpoint/2010/main" val="340259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inflamación es un mecanismo biológico clave que utilizamos para defendernos de las agresiones. Es un proceso deseable y beneficioso en el que intervienen múltiples mecanismos : No obstante suele Aparecer también en los procesos que cursan con </a:t>
            </a:r>
            <a:r>
              <a:rPr lang="es-ES" dirty="0" err="1" smtClean="0"/>
              <a:t>desnutricion</a:t>
            </a:r>
            <a:r>
              <a:rPr lang="es-ES" dirty="0" smtClean="0"/>
              <a:t>  Una alimentación saludable, la práctica regular de ejercicio nos pueden ayudar a contrarrestar el efecto antinflamatorio..</a:t>
            </a:r>
          </a:p>
          <a:p>
            <a:endParaRPr lang="es-ES" dirty="0" smtClean="0"/>
          </a:p>
          <a:p>
            <a:endParaRPr lang="es-ES" dirty="0" smtClean="0"/>
          </a:p>
        </p:txBody>
      </p:sp>
      <p:sp>
        <p:nvSpPr>
          <p:cNvPr id="4" name="Marcador de número de diapositiva 3"/>
          <p:cNvSpPr>
            <a:spLocks noGrp="1"/>
          </p:cNvSpPr>
          <p:nvPr>
            <p:ph type="sldNum" sz="quarter" idx="10"/>
          </p:nvPr>
        </p:nvSpPr>
        <p:spPr/>
        <p:txBody>
          <a:bodyPr/>
          <a:lstStyle/>
          <a:p>
            <a:fld id="{3F716590-C5B9-4837-BC30-225BE2F068B1}" type="slidenum">
              <a:rPr lang="es-ES" smtClean="0"/>
              <a:t>2</a:t>
            </a:fld>
            <a:endParaRPr lang="es-ES"/>
          </a:p>
        </p:txBody>
      </p:sp>
    </p:spTree>
    <p:extLst>
      <p:ext uri="{BB962C8B-B14F-4D97-AF65-F5344CB8AC3E}">
        <p14:creationId xmlns:p14="http://schemas.microsoft.com/office/powerpoint/2010/main" val="109501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smtClean="0"/>
          </a:p>
          <a:p>
            <a:r>
              <a:rPr lang="es-ES" dirty="0" smtClean="0"/>
              <a:t>La falta de apetito, es un síntoma frecuente en algunas enfermedades. Consiste en la disminución del apetito y en la disminución de la ingesta de alimentos. Algunos pacientes presentan inapetencia a la hora de comer </a:t>
            </a:r>
          </a:p>
          <a:p>
            <a:endParaRPr lang="es-ES" dirty="0" smtClean="0"/>
          </a:p>
          <a:p>
            <a:r>
              <a:rPr lang="es-ES" dirty="0" smtClean="0"/>
              <a:t>Por ello es recomendable seguir unas pautas que faciliten el manejo de la alimentación :</a:t>
            </a:r>
          </a:p>
          <a:p>
            <a:endParaRPr lang="es-ES" dirty="0" smtClean="0"/>
          </a:p>
          <a:p>
            <a:r>
              <a:rPr lang="es-ES" dirty="0" smtClean="0"/>
              <a:t>Es importante resaltar que el objetivo no es incrementar la cantidad de alimentos diarios ingeridos,</a:t>
            </a:r>
          </a:p>
          <a:p>
            <a:r>
              <a:rPr lang="es-ES" dirty="0" smtClean="0"/>
              <a:t> </a:t>
            </a:r>
          </a:p>
          <a:p>
            <a:r>
              <a:rPr lang="es-ES" dirty="0" smtClean="0"/>
              <a:t>sino aumentar la DENSIDAD CALÓRICA Y PROTEICA de los mismos.</a:t>
            </a:r>
          </a:p>
          <a:p>
            <a:endParaRPr lang="es-ES" dirty="0" smtClean="0"/>
          </a:p>
        </p:txBody>
      </p:sp>
      <p:sp>
        <p:nvSpPr>
          <p:cNvPr id="4" name="Marcador de número de diapositiva 3"/>
          <p:cNvSpPr>
            <a:spLocks noGrp="1"/>
          </p:cNvSpPr>
          <p:nvPr>
            <p:ph type="sldNum" sz="quarter" idx="10"/>
          </p:nvPr>
        </p:nvSpPr>
        <p:spPr/>
        <p:txBody>
          <a:bodyPr/>
          <a:lstStyle/>
          <a:p>
            <a:fld id="{3F716590-C5B9-4837-BC30-225BE2F068B1}" type="slidenum">
              <a:rPr lang="es-ES" smtClean="0"/>
              <a:t>3</a:t>
            </a:fld>
            <a:endParaRPr lang="es-ES"/>
          </a:p>
        </p:txBody>
      </p:sp>
    </p:spTree>
    <p:extLst>
      <p:ext uri="{BB962C8B-B14F-4D97-AF65-F5344CB8AC3E}">
        <p14:creationId xmlns:p14="http://schemas.microsoft.com/office/powerpoint/2010/main" val="125470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 todos es sabido la importancia del aceite de oliva en la dieta mediterránea, su valor nutricional y el efecto beneficioso para la salud.</a:t>
            </a:r>
          </a:p>
          <a:p>
            <a:endParaRPr lang="es-ES" dirty="0" smtClean="0"/>
          </a:p>
          <a:p>
            <a:r>
              <a:rPr lang="es-ES" dirty="0" smtClean="0"/>
              <a:t>Aliñar con aceite de oliva virgen extra: aporta calorías y realza el sabor de todos los ingredientes. </a:t>
            </a:r>
          </a:p>
          <a:p>
            <a:endParaRPr lang="es-ES" dirty="0" smtClean="0"/>
          </a:p>
          <a:p>
            <a:r>
              <a:rPr lang="es-ES" dirty="0" smtClean="0"/>
              <a:t>Por ello adicionar un chorrito de aceite ya en el plato cocinado, dará a ese plató un aporte extra de calorías , de vitaminas liposolubles y de ácidos grasos esenciales.</a:t>
            </a:r>
          </a:p>
          <a:p>
            <a:endParaRPr lang="es-ES" dirty="0" smtClean="0"/>
          </a:p>
          <a:p>
            <a:r>
              <a:rPr lang="es-ES" dirty="0" smtClean="0"/>
              <a:t>Se recomienda emplear al menos 4 cucharadas soperas de aceite al día, preferiblemente aceite de oliva virgen extra.</a:t>
            </a:r>
          </a:p>
          <a:p>
            <a:endParaRPr lang="es-ES" dirty="0" smtClean="0"/>
          </a:p>
          <a:p>
            <a:r>
              <a:rPr lang="es-ES" dirty="0" smtClean="0"/>
              <a:t>	</a:t>
            </a:r>
          </a:p>
          <a:p>
            <a:endParaRPr lang="es-ES" dirty="0" smtClean="0"/>
          </a:p>
        </p:txBody>
      </p:sp>
      <p:sp>
        <p:nvSpPr>
          <p:cNvPr id="4" name="Marcador de número de diapositiva 3"/>
          <p:cNvSpPr>
            <a:spLocks noGrp="1"/>
          </p:cNvSpPr>
          <p:nvPr>
            <p:ph type="sldNum" sz="quarter" idx="10"/>
          </p:nvPr>
        </p:nvSpPr>
        <p:spPr/>
        <p:txBody>
          <a:bodyPr/>
          <a:lstStyle/>
          <a:p>
            <a:fld id="{3F716590-C5B9-4837-BC30-225BE2F068B1}" type="slidenum">
              <a:rPr lang="es-ES" smtClean="0"/>
              <a:t>4</a:t>
            </a:fld>
            <a:endParaRPr lang="es-ES"/>
          </a:p>
        </p:txBody>
      </p:sp>
    </p:spTree>
    <p:extLst>
      <p:ext uri="{BB962C8B-B14F-4D97-AF65-F5344CB8AC3E}">
        <p14:creationId xmlns:p14="http://schemas.microsoft.com/office/powerpoint/2010/main" val="325603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frutos secos tienen alta concentración energética, son ricos en proteínas y son fuente de ácidos grasos poliinsaturados, minerales, vitaminas, y fibra dietética.</a:t>
            </a:r>
          </a:p>
          <a:p>
            <a:r>
              <a:rPr lang="es-ES" dirty="0" smtClean="0"/>
              <a:t>Una buena forma de aumentar el aporte calórico de nuestros platos sin aumentar el volumen es adicionar frutos secos de forma entera,</a:t>
            </a:r>
            <a:r>
              <a:rPr lang="es-ES" baseline="0" dirty="0" smtClean="0"/>
              <a:t> triturados o molidos en polvo </a:t>
            </a:r>
            <a:r>
              <a:rPr lang="es-ES" dirty="0" smtClean="0"/>
              <a:t>en primeros, segundo e incluso en postres. </a:t>
            </a:r>
          </a:p>
        </p:txBody>
      </p:sp>
      <p:sp>
        <p:nvSpPr>
          <p:cNvPr id="4" name="Marcador de número de diapositiva 3"/>
          <p:cNvSpPr>
            <a:spLocks noGrp="1"/>
          </p:cNvSpPr>
          <p:nvPr>
            <p:ph type="sldNum" sz="quarter" idx="10"/>
          </p:nvPr>
        </p:nvSpPr>
        <p:spPr/>
        <p:txBody>
          <a:bodyPr/>
          <a:lstStyle/>
          <a:p>
            <a:fld id="{3F716590-C5B9-4837-BC30-225BE2F068B1}" type="slidenum">
              <a:rPr lang="es-ES" smtClean="0"/>
              <a:t>5</a:t>
            </a:fld>
            <a:endParaRPr lang="es-ES"/>
          </a:p>
        </p:txBody>
      </p:sp>
    </p:spTree>
    <p:extLst>
      <p:ext uri="{BB962C8B-B14F-4D97-AF65-F5344CB8AC3E}">
        <p14:creationId xmlns:p14="http://schemas.microsoft.com/office/powerpoint/2010/main" val="3040199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Dentro de los pescados deberemos elegir para el consumo los Pescado azules como (sardinas, trucha, arenque, salmón…), son los que poseen mayor contenido en grasa, siendo esta rica en ácidos grasos poliinsaturados (ácidos grasos Omega 3) poseen (a destacar su alta cantidad  de Omega 3 y vitamina D, las cuales se asocian con menores tasas de inflamación, gracias a sus ácidos grasos EPA y DHA que reducen los marcadores inflamatorios</a:t>
            </a:r>
          </a:p>
          <a:p>
            <a:r>
              <a:rPr lang="es-ES" dirty="0" smtClean="0"/>
              <a:t>Esta grasa es</a:t>
            </a:r>
          </a:p>
          <a:p>
            <a:endParaRPr lang="es-ES" dirty="0" smtClean="0"/>
          </a:p>
        </p:txBody>
      </p:sp>
      <p:sp>
        <p:nvSpPr>
          <p:cNvPr id="4" name="Marcador de número de diapositiva 3"/>
          <p:cNvSpPr>
            <a:spLocks noGrp="1"/>
          </p:cNvSpPr>
          <p:nvPr>
            <p:ph type="sldNum" sz="quarter" idx="10"/>
          </p:nvPr>
        </p:nvSpPr>
        <p:spPr/>
        <p:txBody>
          <a:bodyPr/>
          <a:lstStyle/>
          <a:p>
            <a:fld id="{3F716590-C5B9-4837-BC30-225BE2F068B1}" type="slidenum">
              <a:rPr lang="es-ES" smtClean="0"/>
              <a:t>6</a:t>
            </a:fld>
            <a:endParaRPr lang="es-ES"/>
          </a:p>
        </p:txBody>
      </p:sp>
    </p:spTree>
    <p:extLst>
      <p:ext uri="{BB962C8B-B14F-4D97-AF65-F5344CB8AC3E}">
        <p14:creationId xmlns:p14="http://schemas.microsoft.com/office/powerpoint/2010/main" val="84630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postres bien sean leche, yogures o frutas podemos aumentar su valor calórico sin aumentar prácticamente casi nada su volumen adicionando frutas o mermeladas, la fruta en </a:t>
            </a:r>
            <a:r>
              <a:rPr lang="es-ES" dirty="0" err="1" smtClean="0"/>
              <a:t>almibar</a:t>
            </a:r>
            <a:r>
              <a:rPr lang="es-ES" dirty="0" smtClean="0"/>
              <a:t>, empleando miel e incluso frutos secos bien sea enteros o triturados</a:t>
            </a:r>
          </a:p>
          <a:p>
            <a:endParaRPr lang="es-ES" dirty="0" smtClean="0"/>
          </a:p>
        </p:txBody>
      </p:sp>
      <p:sp>
        <p:nvSpPr>
          <p:cNvPr id="4" name="Marcador de número de diapositiva 3"/>
          <p:cNvSpPr>
            <a:spLocks noGrp="1"/>
          </p:cNvSpPr>
          <p:nvPr>
            <p:ph type="sldNum" sz="quarter" idx="10"/>
          </p:nvPr>
        </p:nvSpPr>
        <p:spPr/>
        <p:txBody>
          <a:bodyPr/>
          <a:lstStyle/>
          <a:p>
            <a:fld id="{3F716590-C5B9-4837-BC30-225BE2F068B1}" type="slidenum">
              <a:rPr lang="es-ES" smtClean="0"/>
              <a:t>7</a:t>
            </a:fld>
            <a:endParaRPr lang="es-ES"/>
          </a:p>
        </p:txBody>
      </p:sp>
    </p:spTree>
    <p:extLst>
      <p:ext uri="{BB962C8B-B14F-4D97-AF65-F5344CB8AC3E}">
        <p14:creationId xmlns:p14="http://schemas.microsoft.com/office/powerpoint/2010/main" val="221889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Se recomienda aumentar el número de comidas al día (realizar entre 6 y 10), aunque no sean de gran cantidad. Así se consigue aumentar el aporte calórico y proteico sin sentir saciedad. </a:t>
            </a:r>
          </a:p>
          <a:p>
            <a:endParaRPr lang="es-ES" baseline="0" dirty="0" smtClean="0"/>
          </a:p>
          <a:p>
            <a:r>
              <a:rPr lang="es-ES" baseline="0" dirty="0" smtClean="0"/>
              <a:t>Mastique bien y coma despacio, tomándose el tiempo que necesite.</a:t>
            </a:r>
          </a:p>
          <a:p>
            <a:endParaRPr lang="es-ES" baseline="0" dirty="0" smtClean="0"/>
          </a:p>
          <a:p>
            <a:r>
              <a:rPr lang="es-ES" baseline="0" dirty="0" smtClean="0"/>
              <a:t>Momento del día en el que se tenga más apetito. </a:t>
            </a:r>
          </a:p>
        </p:txBody>
      </p:sp>
      <p:sp>
        <p:nvSpPr>
          <p:cNvPr id="4" name="Marcador de número de diapositiva 3"/>
          <p:cNvSpPr>
            <a:spLocks noGrp="1"/>
          </p:cNvSpPr>
          <p:nvPr>
            <p:ph type="sldNum" sz="quarter" idx="10"/>
          </p:nvPr>
        </p:nvSpPr>
        <p:spPr/>
        <p:txBody>
          <a:bodyPr/>
          <a:lstStyle/>
          <a:p>
            <a:fld id="{3F716590-C5B9-4837-BC30-225BE2F068B1}" type="slidenum">
              <a:rPr lang="es-ES" smtClean="0"/>
              <a:t>8</a:t>
            </a:fld>
            <a:endParaRPr lang="es-ES"/>
          </a:p>
        </p:txBody>
      </p:sp>
    </p:spTree>
    <p:extLst>
      <p:ext uri="{BB962C8B-B14F-4D97-AF65-F5344CB8AC3E}">
        <p14:creationId xmlns:p14="http://schemas.microsoft.com/office/powerpoint/2010/main" val="202973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Si tiene poco apetito, procure empezar SIEMPRE por el alimento proteico, independientemente de si hace dos platos o platos únicos de alta densidad. No acostumbre a basar su alimentación en sopas o caldos, sólo le aportarán agua, pero no nutrientes.</a:t>
            </a:r>
          </a:p>
        </p:txBody>
      </p:sp>
      <p:sp>
        <p:nvSpPr>
          <p:cNvPr id="4" name="Marcador de número de diapositiva 3"/>
          <p:cNvSpPr>
            <a:spLocks noGrp="1"/>
          </p:cNvSpPr>
          <p:nvPr>
            <p:ph type="sldNum" sz="quarter" idx="10"/>
          </p:nvPr>
        </p:nvSpPr>
        <p:spPr/>
        <p:txBody>
          <a:bodyPr/>
          <a:lstStyle/>
          <a:p>
            <a:fld id="{3F716590-C5B9-4837-BC30-225BE2F068B1}" type="slidenum">
              <a:rPr lang="es-ES" smtClean="0"/>
              <a:t>9</a:t>
            </a:fld>
            <a:endParaRPr lang="es-ES"/>
          </a:p>
        </p:txBody>
      </p:sp>
    </p:spTree>
    <p:extLst>
      <p:ext uri="{BB962C8B-B14F-4D97-AF65-F5344CB8AC3E}">
        <p14:creationId xmlns:p14="http://schemas.microsoft.com/office/powerpoint/2010/main" val="2358606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8363-0C94-46A2-9852-45C39FEC549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itle 2">
            <a:extLst>
              <a:ext uri="{FF2B5EF4-FFF2-40B4-BE49-F238E27FC236}">
                <a16:creationId xmlns:a16="http://schemas.microsoft.com/office/drawing/2014/main" id="{733C9AC4-88CE-4E4F-AFEE-4204A020E5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5D57840A-9F8B-467C-937E-E5BB84474AE5}" type="datetimeFigureOut">
              <a:rPr lang="es-ES"/>
              <a:pPr>
                <a:defRPr/>
              </a:pPr>
              <a:t>24/03/2023</a:t>
            </a:fld>
            <a:endParaRPr lang="es-ES"/>
          </a:p>
        </p:txBody>
      </p:sp>
      <p:sp>
        <p:nvSpPr>
          <p:cNvPr id="5"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91AED7B0-72A3-4373-A975-A5CF8C566A48}" type="slidenum">
              <a:rPr lang="es-ES"/>
              <a:pPr>
                <a:defRPr/>
              </a:pPr>
              <a:t>‹Nº›</a:t>
            </a:fld>
            <a:endParaRPr lang="es-ES"/>
          </a:p>
        </p:txBody>
      </p:sp>
    </p:spTree>
    <p:extLst>
      <p:ext uri="{BB962C8B-B14F-4D97-AF65-F5344CB8AC3E}">
        <p14:creationId xmlns:p14="http://schemas.microsoft.com/office/powerpoint/2010/main" val="2319817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1880-1311-4ADD-A4E1-447EA979C464}"/>
              </a:ext>
            </a:extLst>
          </p:cNvPr>
          <p:cNvSpPr>
            <a:spLocks noGrp="1"/>
          </p:cNvSpPr>
          <p:nvPr>
            <p:ph type="title"/>
          </p:nvPr>
        </p:nvSpPr>
        <p:spPr/>
        <p:txBody>
          <a:bodyPr/>
          <a:lstStyle/>
          <a:p>
            <a:r>
              <a:rPr lang="es-ES"/>
              <a:t>Haga clic para modificar el estilo de título del patrón</a:t>
            </a:r>
          </a:p>
        </p:txBody>
      </p:sp>
      <p:sp>
        <p:nvSpPr>
          <p:cNvPr id="3" name="Vertical Text Placeholder 2">
            <a:extLst>
              <a:ext uri="{FF2B5EF4-FFF2-40B4-BE49-F238E27FC236}">
                <a16:creationId xmlns:a16="http://schemas.microsoft.com/office/drawing/2014/main" id="{5BC00977-A1E0-4326-AE52-6435B8FED6A7}"/>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E6B3A398-0B15-4B31-8D56-58FAEDE28680}" type="datetimeFigureOut">
              <a:rPr lang="es-ES"/>
              <a:pPr>
                <a:defRPr/>
              </a:pPr>
              <a:t>24/03/2023</a:t>
            </a:fld>
            <a:endParaRPr lang="es-ES"/>
          </a:p>
        </p:txBody>
      </p:sp>
      <p:sp>
        <p:nvSpPr>
          <p:cNvPr id="5"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FD18698F-FFC4-4EF9-AE0E-3A85C86519E9}" type="slidenum">
              <a:rPr lang="es-ES"/>
              <a:pPr>
                <a:defRPr/>
              </a:pPr>
              <a:t>‹Nº›</a:t>
            </a:fld>
            <a:endParaRPr lang="es-ES"/>
          </a:p>
        </p:txBody>
      </p:sp>
    </p:spTree>
    <p:extLst>
      <p:ext uri="{BB962C8B-B14F-4D97-AF65-F5344CB8AC3E}">
        <p14:creationId xmlns:p14="http://schemas.microsoft.com/office/powerpoint/2010/main" val="422700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FCE4A-9B8F-465C-942D-267B8ABC050E}"/>
              </a:ext>
            </a:extLst>
          </p:cNvPr>
          <p:cNvSpPr>
            <a:spLocks noGrp="1"/>
          </p:cNvSpPr>
          <p:nvPr>
            <p:ph type="title" orient="vert"/>
          </p:nvPr>
        </p:nvSpPr>
        <p:spPr>
          <a:xfrm>
            <a:off x="8724900" y="365125"/>
            <a:ext cx="2628900" cy="5379893"/>
          </a:xfrm>
        </p:spPr>
        <p:txBody>
          <a:bodyPr vert="eaVert"/>
          <a:lstStyle/>
          <a:p>
            <a:r>
              <a:rPr lang="es-ES"/>
              <a:t>Haga clic para modificar el estilo de título del patrón</a:t>
            </a:r>
            <a:endParaRPr lang="es-ES" dirty="0"/>
          </a:p>
        </p:txBody>
      </p:sp>
      <p:sp>
        <p:nvSpPr>
          <p:cNvPr id="3" name="Vertical Text Placeholder 2">
            <a:extLst>
              <a:ext uri="{FF2B5EF4-FFF2-40B4-BE49-F238E27FC236}">
                <a16:creationId xmlns:a16="http://schemas.microsoft.com/office/drawing/2014/main" id="{667ED9CE-7CFC-4D04-8C07-0A3EE6491400}"/>
              </a:ext>
            </a:extLst>
          </p:cNvPr>
          <p:cNvSpPr>
            <a:spLocks noGrp="1"/>
          </p:cNvSpPr>
          <p:nvPr>
            <p:ph type="body" orient="vert" idx="1"/>
          </p:nvPr>
        </p:nvSpPr>
        <p:spPr>
          <a:xfrm>
            <a:off x="838200" y="365125"/>
            <a:ext cx="7734300" cy="5379893"/>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7ACC6A61-2D2D-4ED3-BAC9-672491076FB8}" type="datetimeFigureOut">
              <a:rPr lang="es-ES"/>
              <a:pPr>
                <a:defRPr/>
              </a:pPr>
              <a:t>24/03/2023</a:t>
            </a:fld>
            <a:endParaRPr lang="es-ES"/>
          </a:p>
        </p:txBody>
      </p:sp>
      <p:sp>
        <p:nvSpPr>
          <p:cNvPr id="5"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CB62BADA-0F3C-468B-A363-D283102B95D8}" type="slidenum">
              <a:rPr lang="es-ES"/>
              <a:pPr>
                <a:defRPr/>
              </a:pPr>
              <a:t>‹Nº›</a:t>
            </a:fld>
            <a:endParaRPr lang="es-ES"/>
          </a:p>
        </p:txBody>
      </p:sp>
    </p:spTree>
    <p:extLst>
      <p:ext uri="{BB962C8B-B14F-4D97-AF65-F5344CB8AC3E}">
        <p14:creationId xmlns:p14="http://schemas.microsoft.com/office/powerpoint/2010/main" val="202281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041DB-B2D6-40F2-8F03-670FE5375A48}"/>
              </a:ext>
            </a:extLst>
          </p:cNvPr>
          <p:cNvSpPr>
            <a:spLocks noGrp="1"/>
          </p:cNvSpPr>
          <p:nvPr>
            <p:ph type="title"/>
          </p:nvPr>
        </p:nvSpPr>
        <p:spPr/>
        <p:txBody>
          <a:bodyPr/>
          <a:lstStyle/>
          <a:p>
            <a:r>
              <a:rPr lang="es-ES"/>
              <a:t>Haga clic para modificar el estilo de título del patrón</a:t>
            </a:r>
          </a:p>
        </p:txBody>
      </p:sp>
      <p:sp>
        <p:nvSpPr>
          <p:cNvPr id="3" name="Content Placeholder 2">
            <a:extLst>
              <a:ext uri="{FF2B5EF4-FFF2-40B4-BE49-F238E27FC236}">
                <a16:creationId xmlns:a16="http://schemas.microsoft.com/office/drawing/2014/main" id="{3723F4B2-7B8A-42D8-8028-5ACC587C4D85}"/>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AA0F5EA8-B148-4339-BADB-9DC713721016}" type="datetimeFigureOut">
              <a:rPr lang="es-ES"/>
              <a:pPr>
                <a:defRPr/>
              </a:pPr>
              <a:t>24/03/2023</a:t>
            </a:fld>
            <a:endParaRPr lang="es-ES"/>
          </a:p>
        </p:txBody>
      </p:sp>
      <p:sp>
        <p:nvSpPr>
          <p:cNvPr id="5"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AC939972-EA23-4EA7-AA78-0A60AC996FFE}" type="slidenum">
              <a:rPr lang="es-ES"/>
              <a:pPr>
                <a:defRPr/>
              </a:pPr>
              <a:t>‹Nº›</a:t>
            </a:fld>
            <a:endParaRPr lang="es-ES"/>
          </a:p>
        </p:txBody>
      </p:sp>
    </p:spTree>
    <p:extLst>
      <p:ext uri="{BB962C8B-B14F-4D97-AF65-F5344CB8AC3E}">
        <p14:creationId xmlns:p14="http://schemas.microsoft.com/office/powerpoint/2010/main" val="3658651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7BC1-2EF8-4B49-9C68-F26F23A7178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Text Placeholder 2">
            <a:extLst>
              <a:ext uri="{FF2B5EF4-FFF2-40B4-BE49-F238E27FC236}">
                <a16:creationId xmlns:a16="http://schemas.microsoft.com/office/drawing/2014/main" id="{D46CF4E6-8CF1-49D5-AB67-B7662C365426}"/>
              </a:ext>
            </a:extLst>
          </p:cNvPr>
          <p:cNvSpPr>
            <a:spLocks noGrp="1"/>
          </p:cNvSpPr>
          <p:nvPr>
            <p:ph type="body" idx="1"/>
          </p:nvPr>
        </p:nvSpPr>
        <p:spPr>
          <a:xfrm>
            <a:off x="831850" y="4589464"/>
            <a:ext cx="10515600" cy="101701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460061B3-089C-4E05-9748-ACC7453D1724}" type="datetimeFigureOut">
              <a:rPr lang="es-ES"/>
              <a:pPr>
                <a:defRPr/>
              </a:pPr>
              <a:t>24/03/2023</a:t>
            </a:fld>
            <a:endParaRPr lang="es-ES"/>
          </a:p>
        </p:txBody>
      </p:sp>
      <p:sp>
        <p:nvSpPr>
          <p:cNvPr id="5"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BB4FE7A7-44FA-479E-BD93-B98399BFC9D3}" type="slidenum">
              <a:rPr lang="es-ES"/>
              <a:pPr>
                <a:defRPr/>
              </a:pPr>
              <a:t>‹Nº›</a:t>
            </a:fld>
            <a:endParaRPr lang="es-ES"/>
          </a:p>
        </p:txBody>
      </p:sp>
    </p:spTree>
    <p:extLst>
      <p:ext uri="{BB962C8B-B14F-4D97-AF65-F5344CB8AC3E}">
        <p14:creationId xmlns:p14="http://schemas.microsoft.com/office/powerpoint/2010/main" val="36370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09FD-D670-43CD-B42B-B1719DB194B7}"/>
              </a:ext>
            </a:extLst>
          </p:cNvPr>
          <p:cNvSpPr>
            <a:spLocks noGrp="1"/>
          </p:cNvSpPr>
          <p:nvPr>
            <p:ph type="title"/>
          </p:nvPr>
        </p:nvSpPr>
        <p:spPr/>
        <p:txBody>
          <a:bodyPr/>
          <a:lstStyle/>
          <a:p>
            <a:r>
              <a:rPr lang="es-ES"/>
              <a:t>Haga clic para modificar el estilo de título del patrón</a:t>
            </a:r>
          </a:p>
        </p:txBody>
      </p:sp>
      <p:sp>
        <p:nvSpPr>
          <p:cNvPr id="3" name="Content Placeholder 2">
            <a:extLst>
              <a:ext uri="{FF2B5EF4-FFF2-40B4-BE49-F238E27FC236}">
                <a16:creationId xmlns:a16="http://schemas.microsoft.com/office/drawing/2014/main" id="{606A54B1-2B4A-406C-B991-74FC8594366C}"/>
              </a:ext>
            </a:extLst>
          </p:cNvPr>
          <p:cNvSpPr>
            <a:spLocks noGrp="1"/>
          </p:cNvSpPr>
          <p:nvPr>
            <p:ph sz="half" idx="1"/>
          </p:nvPr>
        </p:nvSpPr>
        <p:spPr>
          <a:xfrm>
            <a:off x="838200" y="1825625"/>
            <a:ext cx="5181600" cy="388244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t Placeholder 3">
            <a:extLst>
              <a:ext uri="{FF2B5EF4-FFF2-40B4-BE49-F238E27FC236}">
                <a16:creationId xmlns:a16="http://schemas.microsoft.com/office/drawing/2014/main" id="{ECFC0DA6-648D-4DBA-9614-E869B81513D8}"/>
              </a:ext>
            </a:extLst>
          </p:cNvPr>
          <p:cNvSpPr>
            <a:spLocks noGrp="1"/>
          </p:cNvSpPr>
          <p:nvPr>
            <p:ph sz="half" idx="2"/>
          </p:nvPr>
        </p:nvSpPr>
        <p:spPr>
          <a:xfrm>
            <a:off x="6172200" y="1825625"/>
            <a:ext cx="5181600" cy="388244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C7C48865-2D88-4B91-B3CF-D2B1698BABCF}" type="datetimeFigureOut">
              <a:rPr lang="es-ES"/>
              <a:pPr>
                <a:defRPr/>
              </a:pPr>
              <a:t>24/03/2023</a:t>
            </a:fld>
            <a:endParaRPr lang="es-ES"/>
          </a:p>
        </p:txBody>
      </p:sp>
      <p:sp>
        <p:nvSpPr>
          <p:cNvPr id="6"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8FC605EA-4EA2-4AA6-9FDC-21234001F806}" type="slidenum">
              <a:rPr lang="es-ES"/>
              <a:pPr>
                <a:defRPr/>
              </a:pPr>
              <a:t>‹Nº›</a:t>
            </a:fld>
            <a:endParaRPr lang="es-ES"/>
          </a:p>
        </p:txBody>
      </p:sp>
    </p:spTree>
    <p:extLst>
      <p:ext uri="{BB962C8B-B14F-4D97-AF65-F5344CB8AC3E}">
        <p14:creationId xmlns:p14="http://schemas.microsoft.com/office/powerpoint/2010/main" val="242402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C343-BACD-46AE-AA75-F70223CD05A9}"/>
              </a:ext>
            </a:extLst>
          </p:cNvPr>
          <p:cNvSpPr>
            <a:spLocks noGrp="1"/>
          </p:cNvSpPr>
          <p:nvPr>
            <p:ph type="title"/>
          </p:nvPr>
        </p:nvSpPr>
        <p:spPr>
          <a:xfrm>
            <a:off x="839788" y="1149927"/>
            <a:ext cx="10515600" cy="540761"/>
          </a:xfrm>
        </p:spPr>
        <p:txBody>
          <a:bodyPr/>
          <a:lstStyle/>
          <a:p>
            <a:r>
              <a:rPr lang="es-ES"/>
              <a:t>Haga clic para modificar el estilo de título del patrón</a:t>
            </a:r>
            <a:endParaRPr lang="es-ES" dirty="0"/>
          </a:p>
        </p:txBody>
      </p:sp>
      <p:sp>
        <p:nvSpPr>
          <p:cNvPr id="3" name="Text Placeholder 2">
            <a:extLst>
              <a:ext uri="{FF2B5EF4-FFF2-40B4-BE49-F238E27FC236}">
                <a16:creationId xmlns:a16="http://schemas.microsoft.com/office/drawing/2014/main" id="{B2E882DF-D362-42C1-8A02-E047A5B17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a:extLst>
              <a:ext uri="{FF2B5EF4-FFF2-40B4-BE49-F238E27FC236}">
                <a16:creationId xmlns:a16="http://schemas.microsoft.com/office/drawing/2014/main" id="{D554EDA9-1FB2-4A9D-BAA7-8D1F4AF02127}"/>
              </a:ext>
            </a:extLst>
          </p:cNvPr>
          <p:cNvSpPr>
            <a:spLocks noGrp="1"/>
          </p:cNvSpPr>
          <p:nvPr>
            <p:ph sz="half" idx="2"/>
          </p:nvPr>
        </p:nvSpPr>
        <p:spPr>
          <a:xfrm>
            <a:off x="839788" y="2505075"/>
            <a:ext cx="5157787" cy="320299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Text Placeholder 4">
            <a:extLst>
              <a:ext uri="{FF2B5EF4-FFF2-40B4-BE49-F238E27FC236}">
                <a16:creationId xmlns:a16="http://schemas.microsoft.com/office/drawing/2014/main" id="{F7A62663-BC5A-4594-B90C-E3AEBBC28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a:extLst>
              <a:ext uri="{FF2B5EF4-FFF2-40B4-BE49-F238E27FC236}">
                <a16:creationId xmlns:a16="http://schemas.microsoft.com/office/drawing/2014/main" id="{6028D672-25B6-454A-A699-3F8FF13A19EA}"/>
              </a:ext>
            </a:extLst>
          </p:cNvPr>
          <p:cNvSpPr>
            <a:spLocks noGrp="1"/>
          </p:cNvSpPr>
          <p:nvPr>
            <p:ph sz="quarter" idx="4"/>
          </p:nvPr>
        </p:nvSpPr>
        <p:spPr>
          <a:xfrm>
            <a:off x="6172200" y="2505075"/>
            <a:ext cx="5183188" cy="320299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4F1CBFAC-77A9-4E3A-9DEA-40A491E3433B}" type="datetimeFigureOut">
              <a:rPr lang="es-ES"/>
              <a:pPr>
                <a:defRPr/>
              </a:pPr>
              <a:t>24/03/2023</a:t>
            </a:fld>
            <a:endParaRPr lang="es-ES"/>
          </a:p>
        </p:txBody>
      </p:sp>
      <p:sp>
        <p:nvSpPr>
          <p:cNvPr id="8"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9"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84F761E1-14D1-453D-BCE7-36357C048C29}" type="slidenum">
              <a:rPr lang="es-ES"/>
              <a:pPr>
                <a:defRPr/>
              </a:pPr>
              <a:t>‹Nº›</a:t>
            </a:fld>
            <a:endParaRPr lang="es-ES"/>
          </a:p>
        </p:txBody>
      </p:sp>
    </p:spTree>
    <p:extLst>
      <p:ext uri="{BB962C8B-B14F-4D97-AF65-F5344CB8AC3E}">
        <p14:creationId xmlns:p14="http://schemas.microsoft.com/office/powerpoint/2010/main" val="358077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4F236-D3DB-4DBA-AEBF-BE515254D244}"/>
              </a:ext>
            </a:extLst>
          </p:cNvPr>
          <p:cNvSpPr>
            <a:spLocks noGrp="1"/>
          </p:cNvSpPr>
          <p:nvPr>
            <p:ph type="title"/>
          </p:nvPr>
        </p:nvSpPr>
        <p:spPr/>
        <p:txBody>
          <a:bodyPr/>
          <a:lstStyle/>
          <a:p>
            <a:r>
              <a:rPr lang="es-ES"/>
              <a:t>Haga clic para modificar el estilo de título del patrón</a:t>
            </a:r>
          </a:p>
        </p:txBody>
      </p:sp>
      <p:sp>
        <p:nvSpPr>
          <p:cNvPr id="3"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49D2B1A8-5A0D-4AB7-9762-05E386FA10B2}" type="datetimeFigureOut">
              <a:rPr lang="es-ES"/>
              <a:pPr>
                <a:defRPr/>
              </a:pPr>
              <a:t>24/03/2023</a:t>
            </a:fld>
            <a:endParaRPr lang="es-ES"/>
          </a:p>
        </p:txBody>
      </p:sp>
      <p:sp>
        <p:nvSpPr>
          <p:cNvPr id="4"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5"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7E9EDC3D-C29D-418D-9A93-6CF9EDFAC0C5}" type="slidenum">
              <a:rPr lang="es-ES"/>
              <a:pPr>
                <a:defRPr/>
              </a:pPr>
              <a:t>‹Nº›</a:t>
            </a:fld>
            <a:endParaRPr lang="es-ES"/>
          </a:p>
        </p:txBody>
      </p:sp>
    </p:spTree>
    <p:extLst>
      <p:ext uri="{BB962C8B-B14F-4D97-AF65-F5344CB8AC3E}">
        <p14:creationId xmlns:p14="http://schemas.microsoft.com/office/powerpoint/2010/main" val="2859814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45D86D88-51B1-4FF7-ACE7-C9C16FB4E2AA}" type="datetimeFigureOut">
              <a:rPr lang="es-ES"/>
              <a:pPr>
                <a:defRPr/>
              </a:pPr>
              <a:t>24/03/2023</a:t>
            </a:fld>
            <a:endParaRPr lang="es-ES"/>
          </a:p>
        </p:txBody>
      </p:sp>
      <p:sp>
        <p:nvSpPr>
          <p:cNvPr id="3"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0BF4F7D9-107F-4CB2-A947-5C6FD147E703}" type="slidenum">
              <a:rPr lang="es-ES"/>
              <a:pPr>
                <a:defRPr/>
              </a:pPr>
              <a:t>‹Nº›</a:t>
            </a:fld>
            <a:endParaRPr lang="es-ES"/>
          </a:p>
        </p:txBody>
      </p:sp>
    </p:spTree>
    <p:extLst>
      <p:ext uri="{BB962C8B-B14F-4D97-AF65-F5344CB8AC3E}">
        <p14:creationId xmlns:p14="http://schemas.microsoft.com/office/powerpoint/2010/main" val="191871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2FD0-8117-49C0-B431-73EBA9EC2A6E}"/>
              </a:ext>
            </a:extLst>
          </p:cNvPr>
          <p:cNvSpPr>
            <a:spLocks noGrp="1"/>
          </p:cNvSpPr>
          <p:nvPr>
            <p:ph type="title"/>
          </p:nvPr>
        </p:nvSpPr>
        <p:spPr>
          <a:xfrm>
            <a:off x="839788" y="1108364"/>
            <a:ext cx="3932237" cy="949036"/>
          </a:xfrm>
        </p:spPr>
        <p:txBody>
          <a:bodyPr anchor="b"/>
          <a:lstStyle>
            <a:lvl1pPr>
              <a:defRPr sz="3200"/>
            </a:lvl1pPr>
          </a:lstStyle>
          <a:p>
            <a:r>
              <a:rPr lang="es-ES"/>
              <a:t>Haga clic para modificar el estilo de título del patrón</a:t>
            </a:r>
            <a:endParaRPr lang="es-ES" dirty="0"/>
          </a:p>
        </p:txBody>
      </p:sp>
      <p:sp>
        <p:nvSpPr>
          <p:cNvPr id="3" name="Content Placeholder 2">
            <a:extLst>
              <a:ext uri="{FF2B5EF4-FFF2-40B4-BE49-F238E27FC236}">
                <a16:creationId xmlns:a16="http://schemas.microsoft.com/office/drawing/2014/main" id="{0E13BD97-B71C-4E1B-B097-82359E8912B3}"/>
              </a:ext>
            </a:extLst>
          </p:cNvPr>
          <p:cNvSpPr>
            <a:spLocks noGrp="1"/>
          </p:cNvSpPr>
          <p:nvPr>
            <p:ph idx="1"/>
          </p:nvPr>
        </p:nvSpPr>
        <p:spPr>
          <a:xfrm>
            <a:off x="5183188" y="1108364"/>
            <a:ext cx="6172200" cy="464127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Text Placeholder 3">
            <a:extLst>
              <a:ext uri="{FF2B5EF4-FFF2-40B4-BE49-F238E27FC236}">
                <a16:creationId xmlns:a16="http://schemas.microsoft.com/office/drawing/2014/main" id="{A4F98DEB-F470-4E68-9F1A-63AD0BEBFFBC}"/>
              </a:ext>
            </a:extLst>
          </p:cNvPr>
          <p:cNvSpPr>
            <a:spLocks noGrp="1"/>
          </p:cNvSpPr>
          <p:nvPr>
            <p:ph type="body" sz="half" idx="2"/>
          </p:nvPr>
        </p:nvSpPr>
        <p:spPr>
          <a:xfrm>
            <a:off x="839788" y="2057400"/>
            <a:ext cx="3932237" cy="36922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8CFE9CB7-7355-4C2C-AA85-4E055BDEA30F}" type="datetimeFigureOut">
              <a:rPr lang="es-ES"/>
              <a:pPr>
                <a:defRPr/>
              </a:pPr>
              <a:t>24/03/2023</a:t>
            </a:fld>
            <a:endParaRPr lang="es-ES"/>
          </a:p>
        </p:txBody>
      </p:sp>
      <p:sp>
        <p:nvSpPr>
          <p:cNvPr id="6"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84588FB8-A00B-47C5-BDB8-83F6538ECDEF}" type="slidenum">
              <a:rPr lang="es-ES"/>
              <a:pPr>
                <a:defRPr/>
              </a:pPr>
              <a:t>‹Nº›</a:t>
            </a:fld>
            <a:endParaRPr lang="es-ES"/>
          </a:p>
        </p:txBody>
      </p:sp>
    </p:spTree>
    <p:extLst>
      <p:ext uri="{BB962C8B-B14F-4D97-AF65-F5344CB8AC3E}">
        <p14:creationId xmlns:p14="http://schemas.microsoft.com/office/powerpoint/2010/main" val="3144283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28BB-4531-46FF-B6B2-FA24469D88C8}"/>
              </a:ext>
            </a:extLst>
          </p:cNvPr>
          <p:cNvSpPr>
            <a:spLocks noGrp="1"/>
          </p:cNvSpPr>
          <p:nvPr>
            <p:ph type="title"/>
          </p:nvPr>
        </p:nvSpPr>
        <p:spPr>
          <a:xfrm>
            <a:off x="839788" y="1163782"/>
            <a:ext cx="3932237" cy="893618"/>
          </a:xfrm>
        </p:spPr>
        <p:txBody>
          <a:bodyPr anchor="b"/>
          <a:lstStyle>
            <a:lvl1pPr>
              <a:defRPr sz="3200"/>
            </a:lvl1pPr>
          </a:lstStyle>
          <a:p>
            <a:r>
              <a:rPr lang="es-ES"/>
              <a:t>Haga clic para modificar el estilo de título del patrón</a:t>
            </a:r>
          </a:p>
        </p:txBody>
      </p:sp>
      <p:sp>
        <p:nvSpPr>
          <p:cNvPr id="3" name="Picture Placeholder 2">
            <a:extLst>
              <a:ext uri="{FF2B5EF4-FFF2-40B4-BE49-F238E27FC236}">
                <a16:creationId xmlns:a16="http://schemas.microsoft.com/office/drawing/2014/main" id="{4E3A5CC0-ADC6-45F1-BF2C-A0E53A3BCDA5}"/>
              </a:ext>
            </a:extLst>
          </p:cNvPr>
          <p:cNvSpPr>
            <a:spLocks noGrp="1"/>
          </p:cNvSpPr>
          <p:nvPr>
            <p:ph type="pic" idx="1"/>
          </p:nvPr>
        </p:nvSpPr>
        <p:spPr>
          <a:xfrm>
            <a:off x="5183188" y="1163782"/>
            <a:ext cx="6172200" cy="453043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Text Placeholder 3">
            <a:extLst>
              <a:ext uri="{FF2B5EF4-FFF2-40B4-BE49-F238E27FC236}">
                <a16:creationId xmlns:a16="http://schemas.microsoft.com/office/drawing/2014/main" id="{F7A37866-5201-480F-AC3B-99347D52CFC3}"/>
              </a:ext>
            </a:extLst>
          </p:cNvPr>
          <p:cNvSpPr>
            <a:spLocks noGrp="1"/>
          </p:cNvSpPr>
          <p:nvPr>
            <p:ph type="body" sz="half" idx="2"/>
          </p:nvPr>
        </p:nvSpPr>
        <p:spPr>
          <a:xfrm>
            <a:off x="839788" y="2057400"/>
            <a:ext cx="3932237" cy="36368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3">
            <a:extLst>
              <a:ext uri="{FF2B5EF4-FFF2-40B4-BE49-F238E27FC236}">
                <a16:creationId xmlns:a16="http://schemas.microsoft.com/office/drawing/2014/main" id="{D3CB4519-37B3-4504-BE16-48EB806D4212}"/>
              </a:ext>
            </a:extLst>
          </p:cNvPr>
          <p:cNvSpPr>
            <a:spLocks noGrp="1"/>
          </p:cNvSpPr>
          <p:nvPr>
            <p:ph type="dt" sz="half" idx="10"/>
          </p:nvPr>
        </p:nvSpPr>
        <p:spPr/>
        <p:txBody>
          <a:bodyPr/>
          <a:lstStyle>
            <a:lvl1pPr>
              <a:defRPr/>
            </a:lvl1pPr>
          </a:lstStyle>
          <a:p>
            <a:pPr>
              <a:defRPr/>
            </a:pPr>
            <a:fld id="{B1B25C46-21B7-4BC0-BFA1-B6E29965B97B}" type="datetimeFigureOut">
              <a:rPr lang="es-ES"/>
              <a:pPr>
                <a:defRPr/>
              </a:pPr>
              <a:t>24/03/2023</a:t>
            </a:fld>
            <a:endParaRPr lang="es-ES"/>
          </a:p>
        </p:txBody>
      </p:sp>
      <p:sp>
        <p:nvSpPr>
          <p:cNvPr id="6" name="Footer Placeholder 4">
            <a:extLst>
              <a:ext uri="{FF2B5EF4-FFF2-40B4-BE49-F238E27FC236}">
                <a16:creationId xmlns:a16="http://schemas.microsoft.com/office/drawing/2014/main" id="{8B570248-17E3-497C-B8A4-9EC7C795DE2E}"/>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7BEAF453-4F3D-4315-8C68-47A55F0EAC5F}"/>
              </a:ext>
            </a:extLst>
          </p:cNvPr>
          <p:cNvSpPr>
            <a:spLocks noGrp="1"/>
          </p:cNvSpPr>
          <p:nvPr>
            <p:ph type="sldNum" sz="quarter" idx="12"/>
          </p:nvPr>
        </p:nvSpPr>
        <p:spPr/>
        <p:txBody>
          <a:bodyPr/>
          <a:lstStyle>
            <a:lvl1pPr>
              <a:defRPr/>
            </a:lvl1pPr>
          </a:lstStyle>
          <a:p>
            <a:pPr>
              <a:defRPr/>
            </a:pPr>
            <a:fld id="{1602793C-2325-4654-AE43-88E91EDB146E}" type="slidenum">
              <a:rPr lang="es-ES"/>
              <a:pPr>
                <a:defRPr/>
              </a:pPr>
              <a:t>‹Nº›</a:t>
            </a:fld>
            <a:endParaRPr lang="es-ES"/>
          </a:p>
        </p:txBody>
      </p:sp>
    </p:spTree>
    <p:extLst>
      <p:ext uri="{BB962C8B-B14F-4D97-AF65-F5344CB8AC3E}">
        <p14:creationId xmlns:p14="http://schemas.microsoft.com/office/powerpoint/2010/main" val="407369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2614613" y="365125"/>
            <a:ext cx="87391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Text Placeholder 2"/>
          <p:cNvSpPr>
            <a:spLocks noGrp="1" noChangeArrowheads="1"/>
          </p:cNvSpPr>
          <p:nvPr>
            <p:ph type="body" idx="1"/>
          </p:nvPr>
        </p:nvSpPr>
        <p:spPr bwMode="auto">
          <a:xfrm>
            <a:off x="914400" y="1376363"/>
            <a:ext cx="1043940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a:t>Edit Master text styles</a:t>
            </a:r>
          </a:p>
          <a:p>
            <a:pPr lvl="1"/>
            <a:r>
              <a:rPr lang="en-US" altLang="es-ES"/>
              <a:t>Second level</a:t>
            </a:r>
          </a:p>
          <a:p>
            <a:pPr lvl="2"/>
            <a:r>
              <a:rPr lang="en-US" altLang="es-ES"/>
              <a:t>Third level</a:t>
            </a:r>
          </a:p>
          <a:p>
            <a:pPr lvl="3"/>
            <a:r>
              <a:rPr lang="en-US" altLang="es-ES"/>
              <a:t>Fourth level</a:t>
            </a:r>
          </a:p>
          <a:p>
            <a:pPr lvl="4"/>
            <a:r>
              <a:rPr lang="en-US" altLang="es-ES"/>
              <a:t>Fifth level</a:t>
            </a:r>
            <a:endParaRPr lang="es-ES" altLang="es-ES"/>
          </a:p>
        </p:txBody>
      </p:sp>
      <p:sp>
        <p:nvSpPr>
          <p:cNvPr id="4" name="Date Placeholder 3">
            <a:extLst>
              <a:ext uri="{FF2B5EF4-FFF2-40B4-BE49-F238E27FC236}">
                <a16:creationId xmlns:a16="http://schemas.microsoft.com/office/drawing/2014/main" id="{D3CB4519-37B3-4504-BE16-48EB806D4212}"/>
              </a:ext>
            </a:extLst>
          </p:cNvPr>
          <p:cNvSpPr>
            <a:spLocks noGrp="1"/>
          </p:cNvSpPr>
          <p:nvPr>
            <p:ph type="dt" sz="half" idx="2"/>
          </p:nvPr>
        </p:nvSpPr>
        <p:spPr>
          <a:xfrm>
            <a:off x="1782763" y="6356350"/>
            <a:ext cx="1431925"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5542E5F-BF80-40C5-AA8E-B78EEA7163DE}" type="datetimeFigureOut">
              <a:rPr lang="es-ES"/>
              <a:pPr>
                <a:defRPr/>
              </a:pPr>
              <a:t>24/03/2023</a:t>
            </a:fld>
            <a:endParaRPr lang="es-ES"/>
          </a:p>
        </p:txBody>
      </p:sp>
      <p:sp>
        <p:nvSpPr>
          <p:cNvPr id="5" name="Footer Placeholder 4">
            <a:extLst>
              <a:ext uri="{FF2B5EF4-FFF2-40B4-BE49-F238E27FC236}">
                <a16:creationId xmlns:a16="http://schemas.microsoft.com/office/drawing/2014/main" id="{8B570248-17E3-497C-B8A4-9EC7C795D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Slide Number Placeholder 5">
            <a:extLst>
              <a:ext uri="{FF2B5EF4-FFF2-40B4-BE49-F238E27FC236}">
                <a16:creationId xmlns:a16="http://schemas.microsoft.com/office/drawing/2014/main" id="{7BEAF453-4F3D-4315-8C68-47A55F0EAC5F}"/>
              </a:ext>
            </a:extLst>
          </p:cNvPr>
          <p:cNvSpPr>
            <a:spLocks noGrp="1"/>
          </p:cNvSpPr>
          <p:nvPr>
            <p:ph type="sldNum" sz="quarter" idx="4"/>
          </p:nvPr>
        </p:nvSpPr>
        <p:spPr>
          <a:xfrm>
            <a:off x="8256588" y="6356350"/>
            <a:ext cx="1320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229AFDF-275D-4B24-A63C-825721DEDEE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8.sv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6.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5.png"/><Relationship Id="rId18" Type="http://schemas.openxmlformats.org/officeDocument/2006/relationships/image" Target="../media/image8.png"/><Relationship Id="rId3" Type="http://schemas.openxmlformats.org/officeDocument/2006/relationships/audio" Target="../media/media10.m4a"/><Relationship Id="rId12" Type="http://schemas.openxmlformats.org/officeDocument/2006/relationships/image" Target="../media/image6.svg"/><Relationship Id="rId17" Type="http://schemas.openxmlformats.org/officeDocument/2006/relationships/image" Target="../media/image10.png"/><Relationship Id="rId2" Type="http://schemas.microsoft.com/office/2007/relationships/media" Target="../media/media10.m4a"/><Relationship Id="rId16" Type="http://schemas.openxmlformats.org/officeDocument/2006/relationships/image" Target="../media/image48.png"/><Relationship Id="rId1" Type="http://schemas.openxmlformats.org/officeDocument/2006/relationships/tags" Target="../tags/tag9.xml"/><Relationship Id="rId6" Type="http://schemas.openxmlformats.org/officeDocument/2006/relationships/image" Target="../media/image9.png"/><Relationship Id="rId5" Type="http://schemas.openxmlformats.org/officeDocument/2006/relationships/notesSlide" Target="../notesSlides/notesSlide10.xml"/><Relationship Id="rId15" Type="http://schemas.openxmlformats.org/officeDocument/2006/relationships/image" Target="../media/image47.png"/><Relationship Id="rId10" Type="http://schemas.openxmlformats.org/officeDocument/2006/relationships/image" Target="../media/image121.svg"/><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9.png"/><Relationship Id="rId3" Type="http://schemas.openxmlformats.org/officeDocument/2006/relationships/audio" Target="../media/media11.m4a"/><Relationship Id="rId12" Type="http://schemas.openxmlformats.org/officeDocument/2006/relationships/image" Target="../media/image6.svg"/><Relationship Id="rId17" Type="http://schemas.openxmlformats.org/officeDocument/2006/relationships/image" Target="../media/image8.png"/><Relationship Id="rId2" Type="http://schemas.microsoft.com/office/2007/relationships/media" Target="../media/media11.m4a"/><Relationship Id="rId16" Type="http://schemas.openxmlformats.org/officeDocument/2006/relationships/image" Target="../media/image14.png"/><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11.xml"/><Relationship Id="rId15" Type="http://schemas.openxmlformats.org/officeDocument/2006/relationships/image" Target="../media/image10.png"/><Relationship Id="rId10" Type="http://schemas.openxmlformats.org/officeDocument/2006/relationships/image" Target="../media/image12.svg"/><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2.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6.svg"/><Relationship Id="rId18" Type="http://schemas.openxmlformats.org/officeDocument/2006/relationships/image" Target="../media/image13.png"/><Relationship Id="rId3" Type="http://schemas.openxmlformats.org/officeDocument/2006/relationships/audio" Target="../media/media2.m4a"/><Relationship Id="rId12" Type="http://schemas.openxmlformats.org/officeDocument/2006/relationships/image" Target="../media/image6.svg"/><Relationship Id="rId17" Type="http://schemas.openxmlformats.org/officeDocument/2006/relationships/image" Target="../media/image12.png"/><Relationship Id="rId2" Type="http://schemas.microsoft.com/office/2007/relationships/media" Target="../media/media2.m4a"/><Relationship Id="rId16" Type="http://schemas.openxmlformats.org/officeDocument/2006/relationships/image" Target="../media/image11.png"/><Relationship Id="rId20" Type="http://schemas.openxmlformats.org/officeDocument/2006/relationships/image" Target="../media/image8.png"/><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notesSlide" Target="../notesSlides/notesSlide2.xml"/><Relationship Id="rId15" Type="http://schemas.openxmlformats.org/officeDocument/2006/relationships/image" Target="../media/image8.svg"/><Relationship Id="rId10" Type="http://schemas.openxmlformats.org/officeDocument/2006/relationships/image" Target="../media/image12.svg"/><Relationship Id="rId19"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5.png"/><Relationship Id="rId3" Type="http://schemas.openxmlformats.org/officeDocument/2006/relationships/audio" Target="../media/media3.m4a"/><Relationship Id="rId12" Type="http://schemas.openxmlformats.org/officeDocument/2006/relationships/image" Target="../media/image6.svg"/><Relationship Id="rId2" Type="http://schemas.microsoft.com/office/2007/relationships/media" Target="../media/media3.m4a"/><Relationship Id="rId16" Type="http://schemas.openxmlformats.org/officeDocument/2006/relationships/image" Target="../media/image8.png"/><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notesSlide" Target="../notesSlides/notesSlide3.xml"/><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70.svg"/><Relationship Id="rId13" Type="http://schemas.openxmlformats.org/officeDocument/2006/relationships/image" Target="../media/image18.png"/><Relationship Id="rId18" Type="http://schemas.openxmlformats.org/officeDocument/2006/relationships/image" Target="../media/image8.png"/><Relationship Id="rId3" Type="http://schemas.openxmlformats.org/officeDocument/2006/relationships/audio" Target="../media/media4.m4a"/><Relationship Id="rId12" Type="http://schemas.openxmlformats.org/officeDocument/2006/relationships/image" Target="../media/image60.svg"/><Relationship Id="rId17" Type="http://schemas.openxmlformats.org/officeDocument/2006/relationships/image" Target="../media/image22.png"/><Relationship Id="rId2" Type="http://schemas.microsoft.com/office/2007/relationships/media" Target="../media/media4.m4a"/><Relationship Id="rId16" Type="http://schemas.openxmlformats.org/officeDocument/2006/relationships/image" Target="../media/image21.png"/><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notesSlide" Target="../notesSlides/notesSlide4.xml"/><Relationship Id="rId15" Type="http://schemas.openxmlformats.org/officeDocument/2006/relationships/image" Target="../media/image20.png"/><Relationship Id="rId10" Type="http://schemas.openxmlformats.org/officeDocument/2006/relationships/image" Target="../media/image120.sv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0.svg"/><Relationship Id="rId13" Type="http://schemas.openxmlformats.org/officeDocument/2006/relationships/image" Target="../media/image10.png"/><Relationship Id="rId18" Type="http://schemas.openxmlformats.org/officeDocument/2006/relationships/image" Target="../media/image18.png"/><Relationship Id="rId3" Type="http://schemas.openxmlformats.org/officeDocument/2006/relationships/audio" Target="../media/media5.m4a"/><Relationship Id="rId12" Type="http://schemas.openxmlformats.org/officeDocument/2006/relationships/image" Target="../media/image60.svg"/><Relationship Id="rId17" Type="http://schemas.openxmlformats.org/officeDocument/2006/relationships/image" Target="../media/image26.png"/><Relationship Id="rId2" Type="http://schemas.microsoft.com/office/2007/relationships/media" Target="../media/media5.m4a"/><Relationship Id="rId16" Type="http://schemas.openxmlformats.org/officeDocument/2006/relationships/image" Target="../media/image25.png"/><Relationship Id="rId20" Type="http://schemas.openxmlformats.org/officeDocument/2006/relationships/image" Target="../media/image8.png"/><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5.xml"/><Relationship Id="rId15" Type="http://schemas.openxmlformats.org/officeDocument/2006/relationships/image" Target="../media/image24.png"/><Relationship Id="rId10" Type="http://schemas.openxmlformats.org/officeDocument/2006/relationships/image" Target="../media/image120.svg"/><Relationship Id="rId19"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1.svg"/><Relationship Id="rId13" Type="http://schemas.openxmlformats.org/officeDocument/2006/relationships/image" Target="../media/image28.png"/><Relationship Id="rId3" Type="http://schemas.openxmlformats.org/officeDocument/2006/relationships/audio" Target="../media/media6.m4a"/><Relationship Id="rId12" Type="http://schemas.openxmlformats.org/officeDocument/2006/relationships/image" Target="../media/image61.sv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notesSlide" Target="../notesSlides/notesSlide6.xml"/><Relationship Id="rId15" Type="http://schemas.openxmlformats.org/officeDocument/2006/relationships/image" Target="../media/image8.png"/><Relationship Id="rId10" Type="http://schemas.openxmlformats.org/officeDocument/2006/relationships/image" Target="../media/image121.sv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1.svg"/><Relationship Id="rId13" Type="http://schemas.openxmlformats.org/officeDocument/2006/relationships/image" Target="../media/image10.png"/><Relationship Id="rId18" Type="http://schemas.openxmlformats.org/officeDocument/2006/relationships/image" Target="../media/image32.png"/><Relationship Id="rId3" Type="http://schemas.openxmlformats.org/officeDocument/2006/relationships/audio" Target="../media/media7.m4a"/><Relationship Id="rId21" Type="http://schemas.openxmlformats.org/officeDocument/2006/relationships/image" Target="../media/image35.png"/><Relationship Id="rId12" Type="http://schemas.openxmlformats.org/officeDocument/2006/relationships/image" Target="../media/image61.svg"/><Relationship Id="rId17" Type="http://schemas.openxmlformats.org/officeDocument/2006/relationships/image" Target="../media/image31.png"/><Relationship Id="rId2" Type="http://schemas.microsoft.com/office/2007/relationships/media" Target="../media/media7.m4a"/><Relationship Id="rId16" Type="http://schemas.openxmlformats.org/officeDocument/2006/relationships/image" Target="../media/image24.png"/><Relationship Id="rId20" Type="http://schemas.openxmlformats.org/officeDocument/2006/relationships/image" Target="../media/image34.png"/><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notesSlide" Target="../notesSlides/notesSlide7.xml"/><Relationship Id="rId15" Type="http://schemas.openxmlformats.org/officeDocument/2006/relationships/image" Target="../media/image30.png"/><Relationship Id="rId23" Type="http://schemas.openxmlformats.org/officeDocument/2006/relationships/image" Target="../media/image8.png"/><Relationship Id="rId10" Type="http://schemas.openxmlformats.org/officeDocument/2006/relationships/image" Target="../media/image121.svg"/><Relationship Id="rId19" Type="http://schemas.openxmlformats.org/officeDocument/2006/relationships/image" Target="../media/image33.png"/><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image" Target="../media/image29.pn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71.svg"/><Relationship Id="rId13" Type="http://schemas.openxmlformats.org/officeDocument/2006/relationships/image" Target="../media/image10.png"/><Relationship Id="rId18" Type="http://schemas.openxmlformats.org/officeDocument/2006/relationships/image" Target="../media/image41.png"/><Relationship Id="rId3" Type="http://schemas.openxmlformats.org/officeDocument/2006/relationships/audio" Target="../media/media8.m4a"/><Relationship Id="rId21" Type="http://schemas.openxmlformats.org/officeDocument/2006/relationships/image" Target="../media/image8.png"/><Relationship Id="rId12" Type="http://schemas.openxmlformats.org/officeDocument/2006/relationships/image" Target="../media/image61.svg"/><Relationship Id="rId17" Type="http://schemas.openxmlformats.org/officeDocument/2006/relationships/image" Target="../media/image40.png"/><Relationship Id="rId2" Type="http://schemas.microsoft.com/office/2007/relationships/media" Target="../media/media8.m4a"/><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8.xml"/><Relationship Id="rId15" Type="http://schemas.openxmlformats.org/officeDocument/2006/relationships/image" Target="../media/image38.png"/><Relationship Id="rId10" Type="http://schemas.openxmlformats.org/officeDocument/2006/relationships/image" Target="../media/image121.svg"/><Relationship Id="rId19" Type="http://schemas.openxmlformats.org/officeDocument/2006/relationships/image" Target="../media/image42.png"/><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71.svg"/><Relationship Id="rId13" Type="http://schemas.openxmlformats.org/officeDocument/2006/relationships/image" Target="../media/image10.png"/><Relationship Id="rId18" Type="http://schemas.openxmlformats.org/officeDocument/2006/relationships/image" Target="../media/image32.png"/><Relationship Id="rId3" Type="http://schemas.openxmlformats.org/officeDocument/2006/relationships/audio" Target="../media/media9.m4a"/><Relationship Id="rId21" Type="http://schemas.openxmlformats.org/officeDocument/2006/relationships/image" Target="../media/image21.png"/><Relationship Id="rId12" Type="http://schemas.openxmlformats.org/officeDocument/2006/relationships/image" Target="../media/image61.svg"/><Relationship Id="rId17" Type="http://schemas.openxmlformats.org/officeDocument/2006/relationships/image" Target="../media/image31.png"/><Relationship Id="rId2" Type="http://schemas.microsoft.com/office/2007/relationships/media" Target="../media/media9.m4a"/><Relationship Id="rId16" Type="http://schemas.openxmlformats.org/officeDocument/2006/relationships/image" Target="../media/image19.png"/><Relationship Id="rId20" Type="http://schemas.openxmlformats.org/officeDocument/2006/relationships/image" Target="../media/image34.png"/><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9.xml"/><Relationship Id="rId15" Type="http://schemas.openxmlformats.org/officeDocument/2006/relationships/image" Target="../media/image25.png"/><Relationship Id="rId23" Type="http://schemas.openxmlformats.org/officeDocument/2006/relationships/image" Target="../media/image8.png"/><Relationship Id="rId10" Type="http://schemas.openxmlformats.org/officeDocument/2006/relationships/image" Target="../media/image121.svg"/><Relationship Id="rId19" Type="http://schemas.openxmlformats.org/officeDocument/2006/relationships/image" Target="../media/image33.png"/><Relationship Id="rId4" Type="http://schemas.openxmlformats.org/officeDocument/2006/relationships/slideLayout" Target="../slideLayouts/slideLayout2.xml"/><Relationship Id="rId9" Type="http://schemas.openxmlformats.org/officeDocument/2006/relationships/image" Target="../media/image4.png"/><Relationship Id="rId14" Type="http://schemas.openxmlformats.org/officeDocument/2006/relationships/image" Target="../media/image44.png"/><Relationship Id="rId2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E443FD7-A66B-4AA0-872D-B088B9BC5F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280643" y="-72953"/>
            <a:ext cx="9016515" cy="2583226"/>
          </a:xfrm>
        </p:spPr>
        <p:txBody>
          <a:bodyPr anchor="b">
            <a:noAutofit/>
          </a:bodyPr>
          <a:lstStyle/>
          <a:p>
            <a:pPr>
              <a:lnSpc>
                <a:spcPct val="150000"/>
              </a:lnSpc>
            </a:pPr>
            <a:r>
              <a:rPr lang="es-ES" sz="4000" b="1" dirty="0" smtClean="0">
                <a:ln w="12700">
                  <a:solidFill>
                    <a:schemeClr val="accent1"/>
                  </a:solidFill>
                  <a:prstDash val="solid"/>
                </a:ln>
                <a:effectLst>
                  <a:outerShdw dist="38100" dir="2640000" algn="bl" rotWithShape="0">
                    <a:schemeClr val="accent1"/>
                  </a:outerShdw>
                </a:effectLst>
              </a:rPr>
              <a:t>"ENRIQUECER EN ENERGIA Y PROTEINAS </a:t>
            </a:r>
            <a:r>
              <a:rPr lang="es-ES" sz="4400" b="1" dirty="0" smtClean="0">
                <a:ln w="12700">
                  <a:solidFill>
                    <a:schemeClr val="accent1"/>
                  </a:solidFill>
                  <a:prstDash val="solid"/>
                </a:ln>
                <a:effectLst>
                  <a:outerShdw dist="38100" dir="2640000" algn="bl" rotWithShape="0">
                    <a:schemeClr val="accent1"/>
                  </a:outerShdw>
                </a:effectLst>
              </a:rPr>
              <a:t/>
            </a:r>
            <a:br>
              <a:rPr lang="es-ES" sz="4400" b="1" dirty="0" smtClean="0">
                <a:ln w="12700">
                  <a:solidFill>
                    <a:schemeClr val="accent1"/>
                  </a:solidFill>
                  <a:prstDash val="solid"/>
                </a:ln>
                <a:effectLst>
                  <a:outerShdw dist="38100" dir="2640000" algn="bl" rotWithShape="0">
                    <a:schemeClr val="accent1"/>
                  </a:outerShdw>
                </a:effectLst>
              </a:rPr>
            </a:br>
            <a:endParaRPr lang="es-ES" sz="4400" b="1" dirty="0">
              <a:ln w="12700">
                <a:solidFill>
                  <a:schemeClr val="accent1"/>
                </a:solidFill>
                <a:prstDash val="solid"/>
              </a:ln>
              <a:effectLst>
                <a:outerShdw dist="38100" dir="2640000" algn="bl" rotWithShape="0">
                  <a:schemeClr val="accent1"/>
                </a:outerShdw>
              </a:effectLst>
            </a:endParaRPr>
          </a:p>
        </p:txBody>
      </p:sp>
      <p:sp>
        <p:nvSpPr>
          <p:cNvPr id="3" name="Subtítulo 2"/>
          <p:cNvSpPr>
            <a:spLocks noGrp="1"/>
          </p:cNvSpPr>
          <p:nvPr>
            <p:ph type="subTitle" idx="1"/>
          </p:nvPr>
        </p:nvSpPr>
        <p:spPr>
          <a:xfrm>
            <a:off x="1094096" y="4476797"/>
            <a:ext cx="5001904" cy="551020"/>
          </a:xfrm>
        </p:spPr>
        <p:txBody>
          <a:bodyPr anchor="t">
            <a:normAutofit/>
          </a:bodyPr>
          <a:lstStyle/>
          <a:p>
            <a:pPr algn="l"/>
            <a:r>
              <a:rPr lang="es-ES" dirty="0" smtClean="0"/>
              <a:t>SVO</a:t>
            </a:r>
            <a:r>
              <a:rPr lang="es-ES" dirty="0"/>
              <a:t>. ENDOCRINOLOGÍA Y NUTRICIÓN</a:t>
            </a:r>
          </a:p>
        </p:txBody>
      </p:sp>
      <p:sp>
        <p:nvSpPr>
          <p:cNvPr id="73" name="Freeform: Shape 72">
            <a:extLst>
              <a:ext uri="{FF2B5EF4-FFF2-40B4-BE49-F238E27FC236}">
                <a16:creationId xmlns:a16="http://schemas.microsoft.com/office/drawing/2014/main" id="{C04BE0EF-3561-49B4-9A29-F283168A9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Imagen 30">
            <a:extLst>
              <a:ext uri="{FF2B5EF4-FFF2-40B4-BE49-F238E27FC236}">
                <a16:creationId xmlns:a16="http://schemas.microsoft.com/office/drawing/2014/main" id="{5EB87745-41D6-4DA3-BA63-34D8326F3036}"/>
              </a:ext>
            </a:extLst>
          </p:cNvPr>
          <p:cNvPicPr>
            <a:picLocks noChangeAspect="1"/>
          </p:cNvPicPr>
          <p:nvPr/>
        </p:nvPicPr>
        <p:blipFill>
          <a:blip r:embed="rId5"/>
          <a:stretch>
            <a:fillRect/>
          </a:stretch>
        </p:blipFill>
        <p:spPr>
          <a:xfrm>
            <a:off x="9458900" y="5709829"/>
            <a:ext cx="2170519" cy="594211"/>
          </a:xfrm>
          <a:prstGeom prst="rect">
            <a:avLst/>
          </a:prstGeom>
        </p:spPr>
      </p:pic>
      <p:grpSp>
        <p:nvGrpSpPr>
          <p:cNvPr id="9" name="Grupo 8"/>
          <p:cNvGrpSpPr/>
          <p:nvPr/>
        </p:nvGrpSpPr>
        <p:grpSpPr>
          <a:xfrm>
            <a:off x="1229573" y="5453576"/>
            <a:ext cx="2733299" cy="798083"/>
            <a:chOff x="1229573" y="5453576"/>
            <a:chExt cx="2733299" cy="798083"/>
          </a:xfrm>
        </p:grpSpPr>
        <p:pic>
          <p:nvPicPr>
            <p:cNvPr id="30" name="Imagen 29">
              <a:extLst>
                <a:ext uri="{FF2B5EF4-FFF2-40B4-BE49-F238E27FC236}">
                  <a16:creationId xmlns:a16="http://schemas.microsoft.com/office/drawing/2014/main" id="{EADDE811-41C7-42B6-AFA4-A0043C6468A8}"/>
                </a:ext>
              </a:extLst>
            </p:cNvPr>
            <p:cNvPicPr>
              <a:picLocks noChangeAspect="1"/>
            </p:cNvPicPr>
            <p:nvPr/>
          </p:nvPicPr>
          <p:blipFill>
            <a:blip r:embed="rId6"/>
            <a:stretch>
              <a:fillRect/>
            </a:stretch>
          </p:blipFill>
          <p:spPr>
            <a:xfrm>
              <a:off x="1229573" y="5487322"/>
              <a:ext cx="513165" cy="727320"/>
            </a:xfrm>
            <a:prstGeom prst="rect">
              <a:avLst/>
            </a:prstGeom>
          </p:spPr>
        </p:pic>
        <p:pic>
          <p:nvPicPr>
            <p:cNvPr id="32" name="Imagen 31">
              <a:extLst>
                <a:ext uri="{FF2B5EF4-FFF2-40B4-BE49-F238E27FC236}">
                  <a16:creationId xmlns:a16="http://schemas.microsoft.com/office/drawing/2014/main" id="{AACC2DC4-75E0-4D44-B49A-0BCFB19B5277}"/>
                </a:ext>
              </a:extLst>
            </p:cNvPr>
            <p:cNvPicPr>
              <a:picLocks noChangeAspect="1"/>
            </p:cNvPicPr>
            <p:nvPr/>
          </p:nvPicPr>
          <p:blipFill>
            <a:blip r:embed="rId7"/>
            <a:stretch>
              <a:fillRect/>
            </a:stretch>
          </p:blipFill>
          <p:spPr>
            <a:xfrm>
              <a:off x="1981749" y="5453576"/>
              <a:ext cx="1981123" cy="798083"/>
            </a:xfrm>
            <a:prstGeom prst="rect">
              <a:avLst/>
            </a:prstGeom>
          </p:spPr>
        </p:pic>
      </p:grpSp>
      <p:sp>
        <p:nvSpPr>
          <p:cNvPr id="5" name="Rectángulo 4">
            <a:extLst>
              <a:ext uri="{FF2B5EF4-FFF2-40B4-BE49-F238E27FC236}">
                <a16:creationId xmlns:a16="http://schemas.microsoft.com/office/drawing/2014/main" id="{1702712F-7C8C-4E0F-A667-1D8C87D5075F}"/>
              </a:ext>
            </a:extLst>
          </p:cNvPr>
          <p:cNvSpPr/>
          <p:nvPr/>
        </p:nvSpPr>
        <p:spPr>
          <a:xfrm>
            <a:off x="6546574" y="238540"/>
            <a:ext cx="5433391" cy="987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a:extLst>
              <a:ext uri="{FF2B5EF4-FFF2-40B4-BE49-F238E27FC236}">
                <a16:creationId xmlns:a16="http://schemas.microsoft.com/office/drawing/2014/main" id="{1DED3688-4370-48DD-A286-A7759740D0E0}"/>
              </a:ext>
            </a:extLst>
          </p:cNvPr>
          <p:cNvSpPr/>
          <p:nvPr/>
        </p:nvSpPr>
        <p:spPr>
          <a:xfrm>
            <a:off x="7255565" y="419955"/>
            <a:ext cx="4724400" cy="1101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a:extLst>
              <a:ext uri="{FF2B5EF4-FFF2-40B4-BE49-F238E27FC236}">
                <a16:creationId xmlns:a16="http://schemas.microsoft.com/office/drawing/2014/main" id="{8AA963D3-D792-4B83-8AAC-4C8C536307D4}"/>
              </a:ext>
            </a:extLst>
          </p:cNvPr>
          <p:cNvSpPr/>
          <p:nvPr/>
        </p:nvSpPr>
        <p:spPr>
          <a:xfrm rot="5400000">
            <a:off x="9414137" y="2667333"/>
            <a:ext cx="4996071" cy="138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p:cNvGrpSpPr/>
          <p:nvPr/>
        </p:nvGrpSpPr>
        <p:grpSpPr>
          <a:xfrm>
            <a:off x="10453345" y="489667"/>
            <a:ext cx="1458827" cy="2374233"/>
            <a:chOff x="10453345" y="489667"/>
            <a:chExt cx="1458827" cy="2374233"/>
          </a:xfrm>
        </p:grpSpPr>
        <p:pic>
          <p:nvPicPr>
            <p:cNvPr id="38" name="Gráfico 37" descr="Nuevo">
              <a:extLst>
                <a:ext uri="{FF2B5EF4-FFF2-40B4-BE49-F238E27FC236}">
                  <a16:creationId xmlns:a16="http://schemas.microsoft.com/office/drawing/2014/main" id="{D9586FF1-01E8-4043-B483-D3EA6C6C361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453345" y="489667"/>
              <a:ext cx="1457986" cy="1457986"/>
            </a:xfrm>
            <a:prstGeom prst="rect">
              <a:avLst/>
            </a:prstGeom>
          </p:spPr>
        </p:pic>
        <p:pic>
          <p:nvPicPr>
            <p:cNvPr id="39" name="Gráfico 38" descr="Nuevo">
              <a:extLst>
                <a:ext uri="{FF2B5EF4-FFF2-40B4-BE49-F238E27FC236}">
                  <a16:creationId xmlns:a16="http://schemas.microsoft.com/office/drawing/2014/main" id="{67C87A86-8123-4D44-B7CB-962C96B6D93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0454186" y="1405914"/>
              <a:ext cx="1457986" cy="1457986"/>
            </a:xfrm>
            <a:prstGeom prst="rect">
              <a:avLst/>
            </a:prstGeom>
          </p:spPr>
        </p:pic>
      </p:grpSp>
      <p:sp>
        <p:nvSpPr>
          <p:cNvPr id="6" name="AutoShape 2" descr="Vista previa de imag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8"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27615" y="5902940"/>
            <a:ext cx="922883" cy="31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p:nvPicPr>
        <p:blipFill>
          <a:blip r:embed="rId13"/>
          <a:stretch>
            <a:fillRect/>
          </a:stretch>
        </p:blipFill>
        <p:spPr>
          <a:xfrm>
            <a:off x="6918101" y="1872324"/>
            <a:ext cx="4414295" cy="3686188"/>
          </a:xfrm>
          <a:prstGeom prst="rect">
            <a:avLst/>
          </a:prstGeom>
        </p:spPr>
      </p:pic>
      <p:sp>
        <p:nvSpPr>
          <p:cNvPr id="19" name="Título 1"/>
          <p:cNvSpPr txBox="1">
            <a:spLocks/>
          </p:cNvSpPr>
          <p:nvPr/>
        </p:nvSpPr>
        <p:spPr bwMode="auto">
          <a:xfrm>
            <a:off x="77948" y="1327396"/>
            <a:ext cx="6916651" cy="197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nSpc>
                <a:spcPct val="150000"/>
              </a:lnSpc>
            </a:pPr>
            <a:r>
              <a:rPr lang="es-ES" sz="4000" b="1" dirty="0" smtClean="0">
                <a:ln w="12700">
                  <a:solidFill>
                    <a:schemeClr val="accent1"/>
                  </a:solidFill>
                  <a:prstDash val="solid"/>
                </a:ln>
                <a:effectLst>
                  <a:outerShdw dist="38100" dir="2640000" algn="bl" rotWithShape="0">
                    <a:schemeClr val="accent1"/>
                  </a:outerShdw>
                </a:effectLst>
              </a:rPr>
              <a:t>LA DIETA CON </a:t>
            </a:r>
            <a:br>
              <a:rPr lang="es-ES" sz="4000" b="1" dirty="0" smtClean="0">
                <a:ln w="12700">
                  <a:solidFill>
                    <a:schemeClr val="accent1"/>
                  </a:solidFill>
                  <a:prstDash val="solid"/>
                </a:ln>
                <a:effectLst>
                  <a:outerShdw dist="38100" dir="2640000" algn="bl" rotWithShape="0">
                    <a:schemeClr val="accent1"/>
                  </a:outerShdw>
                </a:effectLst>
              </a:rPr>
            </a:br>
            <a:r>
              <a:rPr lang="es-ES" sz="4000" b="1" dirty="0" smtClean="0">
                <a:ln w="12700">
                  <a:solidFill>
                    <a:schemeClr val="accent1"/>
                  </a:solidFill>
                  <a:prstDash val="solid"/>
                </a:ln>
                <a:effectLst>
                  <a:outerShdw dist="38100" dir="2640000" algn="bl" rotWithShape="0">
                    <a:schemeClr val="accent1"/>
                  </a:outerShdw>
                </a:effectLst>
              </a:rPr>
              <a:t>ACCIÓN ANTINFLAMATORIA"</a:t>
            </a:r>
            <a:endParaRPr lang="es-ES" sz="4000" b="1" dirty="0">
              <a:ln w="12700">
                <a:solidFill>
                  <a:schemeClr val="accent1"/>
                </a:solidFill>
                <a:prstDash val="solid"/>
              </a:ln>
              <a:effectLst>
                <a:outerShdw dist="38100" dir="2640000" algn="bl" rotWithShape="0">
                  <a:schemeClr val="accent1"/>
                </a:outerShdw>
              </a:effectLst>
            </a:endParaRPr>
          </a:p>
        </p:txBody>
      </p:sp>
      <p:pic>
        <p:nvPicPr>
          <p:cNvPr id="53" name="Audio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3130235"/>
      </p:ext>
    </p:extLst>
  </p:cSld>
  <p:clrMapOvr>
    <a:masterClrMapping/>
  </p:clrMapOvr>
  <mc:AlternateContent xmlns:mc="http://schemas.openxmlformats.org/markup-compatibility/2006">
    <mc:Choice xmlns:p14="http://schemas.microsoft.com/office/powerpoint/2010/main" Requires="p14">
      <p:transition spd="slow" p14:dur="2000" advTm="8603"/>
    </mc:Choice>
    <mc:Fallback>
      <p:transition spd="slow" advTm="8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140671" y="5169696"/>
            <a:ext cx="1457986" cy="1457986"/>
          </a:xfrm>
          <a:prstGeom prst="rect">
            <a:avLst/>
          </a:prstGeom>
        </p:spPr>
      </p:pic>
      <p:grpSp>
        <p:nvGrpSpPr>
          <p:cNvPr id="9" name="Grupo 8"/>
          <p:cNvGrpSpPr/>
          <p:nvPr/>
        </p:nvGrpSpPr>
        <p:grpSpPr>
          <a:xfrm>
            <a:off x="2930382" y="560223"/>
            <a:ext cx="6352561" cy="740534"/>
            <a:chOff x="4292503" y="633044"/>
            <a:chExt cx="3589519" cy="740534"/>
          </a:xfrm>
        </p:grpSpPr>
        <p:sp>
          <p:nvSpPr>
            <p:cNvPr id="10" name="Pergamino horizontal 9"/>
            <p:cNvSpPr/>
            <p:nvPr/>
          </p:nvSpPr>
          <p:spPr>
            <a:xfrm>
              <a:off x="4881488" y="633044"/>
              <a:ext cx="2560321"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p:cNvSpPr txBox="1"/>
            <p:nvPr/>
          </p:nvSpPr>
          <p:spPr>
            <a:xfrm>
              <a:off x="4292503" y="755769"/>
              <a:ext cx="3589519" cy="523220"/>
            </a:xfrm>
            <a:prstGeom prst="rect">
              <a:avLst/>
            </a:prstGeom>
            <a:noFill/>
          </p:spPr>
          <p:txBody>
            <a:bodyPr wrap="square" rtlCol="0">
              <a:spAutoFit/>
            </a:bodyPr>
            <a:lstStyle/>
            <a:p>
              <a:pPr algn="ctr"/>
              <a:r>
                <a:rPr lang="es-ES" sz="2800" b="1" dirty="0" smtClean="0">
                  <a:solidFill>
                    <a:schemeClr val="bg1"/>
                  </a:solidFill>
                </a:rPr>
                <a:t>Snack nutritivos</a:t>
              </a:r>
              <a:endParaRPr lang="es-ES" sz="2800" b="1" dirty="0">
                <a:solidFill>
                  <a:schemeClr val="bg1"/>
                </a:solidFill>
              </a:endParaRPr>
            </a:p>
          </p:txBody>
        </p:sp>
      </p:grpSp>
      <p:pic>
        <p:nvPicPr>
          <p:cNvPr id="2" name="Imagen 1"/>
          <p:cNvPicPr>
            <a:picLocks noChangeAspect="1"/>
          </p:cNvPicPr>
          <p:nvPr/>
        </p:nvPicPr>
        <p:blipFill>
          <a:blip r:embed="rId13"/>
          <a:stretch>
            <a:fillRect/>
          </a:stretch>
        </p:blipFill>
        <p:spPr>
          <a:xfrm>
            <a:off x="2102500" y="2189316"/>
            <a:ext cx="1655765" cy="1764026"/>
          </a:xfrm>
          <a:prstGeom prst="rect">
            <a:avLst/>
          </a:prstGeom>
        </p:spPr>
      </p:pic>
      <p:pic>
        <p:nvPicPr>
          <p:cNvPr id="3" name="Imagen 2"/>
          <p:cNvPicPr>
            <a:picLocks noChangeAspect="1"/>
          </p:cNvPicPr>
          <p:nvPr/>
        </p:nvPicPr>
        <p:blipFill>
          <a:blip r:embed="rId14"/>
          <a:stretch>
            <a:fillRect/>
          </a:stretch>
        </p:blipFill>
        <p:spPr>
          <a:xfrm rot="4421186">
            <a:off x="7534091" y="3708491"/>
            <a:ext cx="1274974" cy="1942818"/>
          </a:xfrm>
          <a:prstGeom prst="rect">
            <a:avLst/>
          </a:prstGeom>
        </p:spPr>
      </p:pic>
      <p:pic>
        <p:nvPicPr>
          <p:cNvPr id="4" name="Imagen 3"/>
          <p:cNvPicPr>
            <a:picLocks noChangeAspect="1"/>
          </p:cNvPicPr>
          <p:nvPr/>
        </p:nvPicPr>
        <p:blipFill>
          <a:blip r:embed="rId15"/>
          <a:stretch>
            <a:fillRect/>
          </a:stretch>
        </p:blipFill>
        <p:spPr>
          <a:xfrm>
            <a:off x="4170963" y="2804861"/>
            <a:ext cx="1190791" cy="3124636"/>
          </a:xfrm>
          <a:prstGeom prst="rect">
            <a:avLst/>
          </a:prstGeom>
        </p:spPr>
      </p:pic>
      <p:pic>
        <p:nvPicPr>
          <p:cNvPr id="5" name="Imagen 4"/>
          <p:cNvPicPr>
            <a:picLocks noChangeAspect="1"/>
          </p:cNvPicPr>
          <p:nvPr/>
        </p:nvPicPr>
        <p:blipFill>
          <a:blip r:embed="rId16"/>
          <a:stretch>
            <a:fillRect/>
          </a:stretch>
        </p:blipFill>
        <p:spPr>
          <a:xfrm>
            <a:off x="6106662" y="2003915"/>
            <a:ext cx="2037068" cy="1668811"/>
          </a:xfrm>
          <a:prstGeom prst="rect">
            <a:avLst/>
          </a:prstGeom>
        </p:spPr>
      </p:pic>
      <p:pic>
        <p:nvPicPr>
          <p:cNvPr id="17"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137" y="2838321"/>
            <a:ext cx="1457986" cy="1457986"/>
          </a:xfrm>
          <a:prstGeom prst="rect">
            <a:avLst/>
          </a:prstGeom>
        </p:spPr>
      </p:pic>
      <p:sp>
        <p:nvSpPr>
          <p:cNvPr id="19" name="Rectángulo 18">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916DCFDC-1B25-445B-8C3C-5002F25288A5}"/>
              </a:ext>
            </a:extLst>
          </p:cNvPr>
          <p:cNvSpPr/>
          <p:nvPr/>
        </p:nvSpPr>
        <p:spPr>
          <a:xfrm>
            <a:off x="2127700" y="6323104"/>
            <a:ext cx="5405680" cy="2386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66562307"/>
      </p:ext>
    </p:extLst>
  </p:cSld>
  <p:clrMapOvr>
    <a:masterClrMapping/>
  </p:clrMapOvr>
  <mc:AlternateContent xmlns:mc="http://schemas.openxmlformats.org/markup-compatibility/2006">
    <mc:Choice xmlns:p14="http://schemas.microsoft.com/office/powerpoint/2010/main" Requires="p14">
      <p:transition spd="slow" p14:dur="2000" advTm="20588"/>
    </mc:Choice>
    <mc:Fallback>
      <p:transition spd="slow" advTm="2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13867 0.37801 L -0.05169 -0.10625 C -0.13737 -0.32361 -0.17305 -0.67732 -0.11641 -0.74722 L 0.01003 -0.9044 " pathEditMode="relative" rAng="14100000" ptsTypes="AAAA">
                                      <p:cBhvr>
                                        <p:cTn id="10" dur="2000" fill="hold"/>
                                        <p:tgtEl>
                                          <p:spTgt spid="19"/>
                                        </p:tgtEl>
                                        <p:attrNameLst>
                                          <p:attrName>ppt_x</p:attrName>
                                          <p:attrName>ppt_y</p:attrName>
                                        </p:attrNameLst>
                                      </p:cBhvr>
                                      <p:rCtr x="-6432" y="-64120"/>
                                    </p:animMotion>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par>
                                <p:cTn id="31" presetID="6"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6"/>
                </p:tgtEl>
              </p:cMediaNode>
            </p:audio>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140671" y="5169696"/>
            <a:ext cx="1457986" cy="1457986"/>
          </a:xfrm>
          <a:prstGeom prst="rect">
            <a:avLst/>
          </a:prstGeom>
        </p:spPr>
      </p:pic>
      <p:pic>
        <p:nvPicPr>
          <p:cNvPr id="2" name="Imagen 1"/>
          <p:cNvPicPr>
            <a:picLocks noChangeAspect="1"/>
          </p:cNvPicPr>
          <p:nvPr/>
        </p:nvPicPr>
        <p:blipFill>
          <a:blip r:embed="rId13"/>
          <a:stretch>
            <a:fillRect/>
          </a:stretch>
        </p:blipFill>
        <p:spPr>
          <a:xfrm>
            <a:off x="1598657" y="1447224"/>
            <a:ext cx="4284345" cy="1391097"/>
          </a:xfrm>
          <a:prstGeom prst="rect">
            <a:avLst/>
          </a:prstGeom>
        </p:spPr>
      </p:pic>
      <p:pic>
        <p:nvPicPr>
          <p:cNvPr id="17" name="Picture 4" descr="agu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59356" y="3852032"/>
            <a:ext cx="28829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137" y="2838321"/>
            <a:ext cx="1457986" cy="1457986"/>
          </a:xfrm>
          <a:prstGeom prst="rect">
            <a:avLst/>
          </a:prstGeom>
        </p:spPr>
      </p:pic>
      <p:sp>
        <p:nvSpPr>
          <p:cNvPr id="10" name="Rectángulo 9">
            <a:extLst>
              <a:ext uri="{FF2B5EF4-FFF2-40B4-BE49-F238E27FC236}">
                <a16:creationId xmlns:a16="http://schemas.microsoft.com/office/drawing/2014/main" id="{A4D5DA8B-432B-4574-84B9-4EF69686C2EA}"/>
              </a:ext>
            </a:extLst>
          </p:cNvPr>
          <p:cNvSpPr/>
          <p:nvPr/>
        </p:nvSpPr>
        <p:spPr>
          <a:xfrm>
            <a:off x="8316441" y="124802"/>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916DCFDC-1B25-445B-8C3C-5002F25288A5}"/>
              </a:ext>
            </a:extLst>
          </p:cNvPr>
          <p:cNvSpPr/>
          <p:nvPr/>
        </p:nvSpPr>
        <p:spPr>
          <a:xfrm>
            <a:off x="2127700" y="6323104"/>
            <a:ext cx="5405680" cy="2386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16"/>
          <a:stretch>
            <a:fillRect/>
          </a:stretch>
        </p:blipFill>
        <p:spPr>
          <a:xfrm>
            <a:off x="6858000" y="1197927"/>
            <a:ext cx="3429439" cy="1889690"/>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04945099"/>
      </p:ext>
    </p:extLst>
  </p:cSld>
  <p:clrMapOvr>
    <a:masterClrMapping/>
  </p:clrMapOvr>
  <mc:AlternateContent xmlns:mc="http://schemas.openxmlformats.org/markup-compatibility/2006">
    <mc:Choice xmlns:p14="http://schemas.microsoft.com/office/powerpoint/2010/main" Requires="p14">
      <p:transition spd="slow" p14:dur="2000" advTm="21952"/>
    </mc:Choice>
    <mc:Fallback>
      <p:transition spd="slow" advTm="2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txBox="1">
            <a:spLocks/>
          </p:cNvSpPr>
          <p:nvPr/>
        </p:nvSpPr>
        <p:spPr>
          <a:xfrm>
            <a:off x="5982789" y="5367448"/>
            <a:ext cx="4035725" cy="916809"/>
          </a:xfrm>
          <a:prstGeom prst="rect">
            <a:avLst/>
          </a:prstGeom>
        </p:spPr>
        <p:txBody>
          <a:bodyPr vert="horz" lIns="91440" tIns="45720" rIns="91440" bIns="45720" rtlCol="0" anchor="ctr">
            <a:normAutofit fontScale="325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ctr">
              <a:buClr>
                <a:srgbClr val="4472C4">
                  <a:lumMod val="75000"/>
                </a:srgbClr>
              </a:buClr>
            </a:pPr>
            <a:endParaRPr lang="es-ES" sz="1200" dirty="0">
              <a:solidFill>
                <a:prstClr val="black"/>
              </a:solidFill>
            </a:endParaRPr>
          </a:p>
          <a:p>
            <a:pPr marL="0" indent="0" algn="ctr">
              <a:buClr>
                <a:srgbClr val="4472C4">
                  <a:lumMod val="75000"/>
                </a:srgbClr>
              </a:buClr>
              <a:buFont typeface="Arial"/>
              <a:buNone/>
            </a:pPr>
            <a:r>
              <a:rPr lang="es-ES" sz="6400" dirty="0" smtClean="0">
                <a:ln w="3175" cmpd="sng">
                  <a:noFill/>
                </a:ln>
                <a:solidFill>
                  <a:srgbClr val="002060"/>
                </a:solidFill>
                <a:cs typeface="Calibri" panose="020F0502020204030204" pitchFamily="34" charset="0"/>
              </a:rPr>
              <a:t>SERVICIO </a:t>
            </a:r>
            <a:r>
              <a:rPr lang="es-ES" sz="6400" dirty="0">
                <a:ln w="3175" cmpd="sng">
                  <a:noFill/>
                </a:ln>
                <a:solidFill>
                  <a:srgbClr val="002060"/>
                </a:solidFill>
                <a:cs typeface="Calibri" panose="020F0502020204030204" pitchFamily="34" charset="0"/>
              </a:rPr>
              <a:t>DE ENDOCRINOLOGÍA Y NUTRICIÓN</a:t>
            </a:r>
          </a:p>
        </p:txBody>
      </p:sp>
      <p:pic>
        <p:nvPicPr>
          <p:cNvPr id="2" name="Imagen 1"/>
          <p:cNvPicPr>
            <a:picLocks noChangeAspect="1"/>
          </p:cNvPicPr>
          <p:nvPr/>
        </p:nvPicPr>
        <p:blipFill>
          <a:blip r:embed="rId5"/>
          <a:stretch>
            <a:fillRect/>
          </a:stretch>
        </p:blipFill>
        <p:spPr>
          <a:xfrm>
            <a:off x="5464584" y="5558770"/>
            <a:ext cx="518205" cy="725487"/>
          </a:xfrm>
          <a:prstGeom prst="rect">
            <a:avLst/>
          </a:prstGeom>
        </p:spPr>
      </p:pic>
      <p:pic>
        <p:nvPicPr>
          <p:cNvPr id="5" name="Imagen 4"/>
          <p:cNvPicPr>
            <a:picLocks noChangeAspect="1"/>
          </p:cNvPicPr>
          <p:nvPr/>
        </p:nvPicPr>
        <p:blipFill>
          <a:blip r:embed="rId6"/>
          <a:stretch>
            <a:fillRect/>
          </a:stretch>
        </p:blipFill>
        <p:spPr>
          <a:xfrm>
            <a:off x="10018514" y="5351487"/>
            <a:ext cx="1627773" cy="1140051"/>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30468"/>
            <a:ext cx="12192000" cy="2286000"/>
          </a:xfrm>
          <a:prstGeom prst="rect">
            <a:avLst/>
          </a:prstGeom>
        </p:spPr>
      </p:pic>
      <p:pic>
        <p:nvPicPr>
          <p:cNvPr id="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0678" y="6337300"/>
            <a:ext cx="922883" cy="31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8684593"/>
      </p:ext>
    </p:extLst>
  </p:cSld>
  <p:clrMapOvr>
    <a:masterClrMapping/>
  </p:clrMapOvr>
  <mc:AlternateContent xmlns:mc="http://schemas.openxmlformats.org/markup-compatibility/2006">
    <mc:Choice xmlns:p14="http://schemas.microsoft.com/office/powerpoint/2010/main" Requires="p14">
      <p:transition spd="slow" p14:dur="3400" advTm="1838">
        <p14:reveal/>
      </p:transition>
    </mc:Choice>
    <mc:Fallback>
      <p:transition spd="slow" advTm="18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0"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4191" y="1069143"/>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861514" y="0"/>
            <a:ext cx="1457986" cy="1457986"/>
          </a:xfrm>
          <a:prstGeom prst="rect">
            <a:avLst/>
          </a:prstGeom>
        </p:spPr>
      </p:pic>
      <p:sp>
        <p:nvSpPr>
          <p:cNvPr id="29" name="Rectángulo 28">
            <a:extLst>
              <a:ext uri="{FF2B5EF4-FFF2-40B4-BE49-F238E27FC236}">
                <a16:creationId xmlns:a16="http://schemas.microsoft.com/office/drawing/2014/main" id="{A7A5F43C-0B72-4530-A560-786354AC9112}"/>
              </a:ext>
            </a:extLst>
          </p:cNvPr>
          <p:cNvSpPr/>
          <p:nvPr/>
        </p:nvSpPr>
        <p:spPr>
          <a:xfrm>
            <a:off x="11742941" y="357809"/>
            <a:ext cx="175209" cy="3856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1702712F-7C8C-4E0F-A667-1D8C87D5075F}"/>
              </a:ext>
            </a:extLst>
          </p:cNvPr>
          <p:cNvSpPr/>
          <p:nvPr/>
        </p:nvSpPr>
        <p:spPr>
          <a:xfrm>
            <a:off x="6546574" y="238540"/>
            <a:ext cx="5433391" cy="987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1DED3688-4370-48DD-A286-A7759740D0E0}"/>
              </a:ext>
            </a:extLst>
          </p:cNvPr>
          <p:cNvSpPr/>
          <p:nvPr/>
        </p:nvSpPr>
        <p:spPr>
          <a:xfrm>
            <a:off x="7255565" y="419955"/>
            <a:ext cx="4724400" cy="1101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p:cNvGrpSpPr/>
          <p:nvPr/>
        </p:nvGrpSpPr>
        <p:grpSpPr>
          <a:xfrm>
            <a:off x="10453345" y="489667"/>
            <a:ext cx="1458827" cy="2374233"/>
            <a:chOff x="10453345" y="489667"/>
            <a:chExt cx="1458827" cy="2374233"/>
          </a:xfrm>
        </p:grpSpPr>
        <p:pic>
          <p:nvPicPr>
            <p:cNvPr id="17" name="Gráfico 37" descr="Nuevo">
              <a:extLst>
                <a:ext uri="{FF2B5EF4-FFF2-40B4-BE49-F238E27FC236}">
                  <a16:creationId xmlns:a16="http://schemas.microsoft.com/office/drawing/2014/main" id="{D9586FF1-01E8-4043-B483-D3EA6C6C361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453345" y="489667"/>
              <a:ext cx="1457986" cy="1457986"/>
            </a:xfrm>
            <a:prstGeom prst="rect">
              <a:avLst/>
            </a:prstGeom>
          </p:spPr>
        </p:pic>
        <p:pic>
          <p:nvPicPr>
            <p:cNvPr id="18" name="Gráfico 38" descr="Nuevo">
              <a:extLst>
                <a:ext uri="{FF2B5EF4-FFF2-40B4-BE49-F238E27FC236}">
                  <a16:creationId xmlns:a16="http://schemas.microsoft.com/office/drawing/2014/main" id="{67C87A86-8123-4D44-B7CB-962C96B6D93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0454186" y="1405914"/>
              <a:ext cx="1457986" cy="1457986"/>
            </a:xfrm>
            <a:prstGeom prst="rect">
              <a:avLst/>
            </a:prstGeom>
          </p:spPr>
        </p:pic>
      </p:grpSp>
      <p:pic>
        <p:nvPicPr>
          <p:cNvPr id="6" name="Imagen 5"/>
          <p:cNvPicPr>
            <a:picLocks noChangeAspect="1"/>
          </p:cNvPicPr>
          <p:nvPr/>
        </p:nvPicPr>
        <p:blipFill>
          <a:blip r:embed="rId16"/>
          <a:stretch>
            <a:fillRect/>
          </a:stretch>
        </p:blipFill>
        <p:spPr>
          <a:xfrm>
            <a:off x="2808032" y="1711434"/>
            <a:ext cx="5264320" cy="3688275"/>
          </a:xfrm>
          <a:prstGeom prst="rect">
            <a:avLst/>
          </a:prstGeom>
        </p:spPr>
      </p:pic>
      <p:sp>
        <p:nvSpPr>
          <p:cNvPr id="23" name="Título 1"/>
          <p:cNvSpPr txBox="1">
            <a:spLocks/>
          </p:cNvSpPr>
          <p:nvPr/>
        </p:nvSpPr>
        <p:spPr bwMode="auto">
          <a:xfrm>
            <a:off x="3192374" y="462596"/>
            <a:ext cx="4636686" cy="124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nSpc>
                <a:spcPct val="150000"/>
              </a:lnSpc>
            </a:pPr>
            <a:r>
              <a:rPr lang="es-ES" sz="5100" b="1" dirty="0" smtClean="0">
                <a:ln w="12700">
                  <a:solidFill>
                    <a:schemeClr val="accent1"/>
                  </a:solidFill>
                  <a:prstDash val="solid"/>
                </a:ln>
                <a:effectLst>
                  <a:outerShdw dist="38100" dir="2640000" algn="bl" rotWithShape="0">
                    <a:schemeClr val="accent1"/>
                  </a:outerShdw>
                </a:effectLst>
              </a:rPr>
              <a:t>“INFLAMACIÓN”</a:t>
            </a:r>
            <a:endParaRPr lang="es-ES" sz="5100" b="1" dirty="0">
              <a:ln w="12700">
                <a:solidFill>
                  <a:schemeClr val="accent1"/>
                </a:solidFill>
                <a:prstDash val="solid"/>
              </a:ln>
              <a:effectLst>
                <a:outerShdw dist="38100" dir="2640000" algn="bl" rotWithShape="0">
                  <a:schemeClr val="accent1"/>
                </a:outerShdw>
              </a:effectLst>
            </a:endParaRPr>
          </a:p>
        </p:txBody>
      </p:sp>
      <p:pic>
        <p:nvPicPr>
          <p:cNvPr id="9" name="Imagen 8"/>
          <p:cNvPicPr>
            <a:picLocks noChangeAspect="1"/>
          </p:cNvPicPr>
          <p:nvPr/>
        </p:nvPicPr>
        <p:blipFill>
          <a:blip r:embed="rId17"/>
          <a:stretch>
            <a:fillRect/>
          </a:stretch>
        </p:blipFill>
        <p:spPr>
          <a:xfrm>
            <a:off x="8888712" y="2940241"/>
            <a:ext cx="1518590" cy="2290539"/>
          </a:xfrm>
          <a:prstGeom prst="rect">
            <a:avLst/>
          </a:prstGeom>
        </p:spPr>
      </p:pic>
      <p:sp>
        <p:nvSpPr>
          <p:cNvPr id="19" name="Título 1"/>
          <p:cNvSpPr txBox="1">
            <a:spLocks/>
          </p:cNvSpPr>
          <p:nvPr/>
        </p:nvSpPr>
        <p:spPr bwMode="auto">
          <a:xfrm>
            <a:off x="3192374" y="1798136"/>
            <a:ext cx="4636686" cy="108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lnSpcReduction="10000"/>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nSpc>
                <a:spcPct val="150000"/>
              </a:lnSpc>
            </a:pPr>
            <a:r>
              <a:rPr lang="es-ES" sz="5100" b="1" dirty="0" smtClean="0">
                <a:ln w="12700">
                  <a:solidFill>
                    <a:schemeClr val="accent1"/>
                  </a:solidFill>
                  <a:prstDash val="solid"/>
                </a:ln>
                <a:solidFill>
                  <a:srgbClr val="FF5050"/>
                </a:solidFill>
                <a:effectLst>
                  <a:outerShdw dist="38100" dir="2640000" algn="bl" rotWithShape="0">
                    <a:schemeClr val="accent1"/>
                  </a:outerShdw>
                </a:effectLst>
              </a:rPr>
              <a:t>“</a:t>
            </a:r>
            <a:r>
              <a:rPr lang="es-ES" sz="5100" b="1" dirty="0" smtClean="0">
                <a:ln w="12700">
                  <a:solidFill>
                    <a:schemeClr val="accent1"/>
                  </a:solidFill>
                  <a:prstDash val="solid"/>
                </a:ln>
                <a:solidFill>
                  <a:srgbClr val="FF5050"/>
                </a:solidFill>
              </a:rPr>
              <a:t>DESNUTRICIÓN</a:t>
            </a:r>
            <a:r>
              <a:rPr lang="es-ES" sz="5100" b="1" dirty="0" smtClean="0">
                <a:ln w="12700">
                  <a:solidFill>
                    <a:schemeClr val="accent1"/>
                  </a:solidFill>
                  <a:prstDash val="solid"/>
                </a:ln>
                <a:solidFill>
                  <a:srgbClr val="FF5050"/>
                </a:solidFill>
                <a:effectLst>
                  <a:outerShdw dist="38100" dir="2640000" algn="bl" rotWithShape="0">
                    <a:schemeClr val="accent1"/>
                  </a:outerShdw>
                </a:effectLst>
              </a:rPr>
              <a:t> ”</a:t>
            </a:r>
            <a:endParaRPr lang="es-ES" sz="5100" b="1" dirty="0">
              <a:ln w="12700">
                <a:solidFill>
                  <a:schemeClr val="accent1"/>
                </a:solidFill>
                <a:prstDash val="solid"/>
              </a:ln>
              <a:solidFill>
                <a:srgbClr val="FF5050"/>
              </a:solidFill>
              <a:effectLst>
                <a:outerShdw dist="38100" dir="2640000" algn="bl" rotWithShape="0">
                  <a:schemeClr val="accent1"/>
                </a:outerShdw>
              </a:effectLst>
            </a:endParaRPr>
          </a:p>
        </p:txBody>
      </p:sp>
      <p:pic>
        <p:nvPicPr>
          <p:cNvPr id="7" name="Imagen 6"/>
          <p:cNvPicPr>
            <a:picLocks noChangeAspect="1"/>
          </p:cNvPicPr>
          <p:nvPr/>
        </p:nvPicPr>
        <p:blipFill>
          <a:blip r:embed="rId18"/>
          <a:stretch>
            <a:fillRect/>
          </a:stretch>
        </p:blipFill>
        <p:spPr>
          <a:xfrm>
            <a:off x="1593688" y="2348882"/>
            <a:ext cx="3614315" cy="3101692"/>
          </a:xfrm>
          <a:prstGeom prst="rect">
            <a:avLst/>
          </a:prstGeom>
        </p:spPr>
      </p:pic>
      <p:pic>
        <p:nvPicPr>
          <p:cNvPr id="10" name="Imagen 9"/>
          <p:cNvPicPr>
            <a:picLocks noChangeAspect="1"/>
          </p:cNvPicPr>
          <p:nvPr/>
        </p:nvPicPr>
        <p:blipFill>
          <a:blip r:embed="rId19"/>
          <a:stretch>
            <a:fillRect/>
          </a:stretch>
        </p:blipFill>
        <p:spPr>
          <a:xfrm>
            <a:off x="5941820" y="2764956"/>
            <a:ext cx="4118803" cy="2269544"/>
          </a:xfrm>
          <a:prstGeom prst="rect">
            <a:avLst/>
          </a:prstGeom>
        </p:spPr>
      </p:pic>
      <p:pic>
        <p:nvPicPr>
          <p:cNvPr id="47" name="Audio 4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41284248"/>
      </p:ext>
    </p:extLst>
  </p:cSld>
  <p:clrMapOvr>
    <a:masterClrMapping/>
  </p:clrMapOvr>
  <mc:AlternateContent xmlns:mc="http://schemas.openxmlformats.org/markup-compatibility/2006">
    <mc:Choice xmlns:p14="http://schemas.microsoft.com/office/powerpoint/2010/main" Requires="p14">
      <p:transition spd="slow" p14:dur="2000" advTm="25784"/>
    </mc:Choice>
    <mc:Fallback>
      <p:transition spd="slow" advTm="2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par>
                                <p:cTn id="7" presetID="42" presetClass="path" presetSubtype="0" accel="50000" decel="50000" fill="hold" grpId="0" nodeType="withEffect">
                                  <p:stCondLst>
                                    <p:cond delay="0"/>
                                  </p:stCondLst>
                                  <p:childTnLst>
                                    <p:animMotion origin="layout" path="M -0.0082 -0.01041 L -0.91992 0.31621 " pathEditMode="relative" rAng="0" ptsTypes="AA">
                                      <p:cBhvr>
                                        <p:cTn id="8" dur="2000" fill="hold"/>
                                        <p:tgtEl>
                                          <p:spTgt spid="29"/>
                                        </p:tgtEl>
                                        <p:attrNameLst>
                                          <p:attrName>ppt_x</p:attrName>
                                          <p:attrName>ppt_y</p:attrName>
                                        </p:attrNameLst>
                                      </p:cBhvr>
                                      <p:rCtr x="-45586" y="16319"/>
                                    </p:animMotion>
                                  </p:childTnLst>
                                </p:cTn>
                              </p:par>
                              <p:par>
                                <p:cTn id="9" presetID="10" presetClass="exit" presetSubtype="0" fill="hold" nodeType="withEffect">
                                  <p:stCondLst>
                                    <p:cond delay="0"/>
                                  </p:stCondLst>
                                  <p:childTnLst>
                                    <p:animEffect transition="out" filter="fade">
                                      <p:cBhvr>
                                        <p:cTn id="10" dur="10"/>
                                        <p:tgtEl>
                                          <p:spTgt spid="16"/>
                                        </p:tgtEl>
                                      </p:cBhvr>
                                    </p:animEffect>
                                    <p:set>
                                      <p:cBhvr>
                                        <p:cTn id="11" dur="1" fill="hold">
                                          <p:stCondLst>
                                            <p:cond delay="9"/>
                                          </p:stCondLst>
                                        </p:cTn>
                                        <p:tgtEl>
                                          <p:spTgt spid="1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6" presetClass="emph" presetSubtype="0" fill="hold" grpId="1" nodeType="withEffect">
                                  <p:stCondLst>
                                    <p:cond delay="0"/>
                                  </p:stCondLst>
                                  <p:childTnLst>
                                    <p:animEffect transition="out" filter="fade">
                                      <p:cBhvr>
                                        <p:cTn id="24" dur="500" tmFilter="0, 0; .2, .5; .8, .5; 1, 0"/>
                                        <p:tgtEl>
                                          <p:spTgt spid="23"/>
                                        </p:tgtEl>
                                      </p:cBhvr>
                                    </p:animEffect>
                                    <p:animScale>
                                      <p:cBhvr>
                                        <p:cTn id="25" dur="250" autoRev="1" fill="hold"/>
                                        <p:tgtEl>
                                          <p:spTgt spid="23"/>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2" nodeType="click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26" presetClass="emph" presetSubtype="0" fill="hold" grpId="1" nodeType="withEffect">
                                  <p:stCondLst>
                                    <p:cond delay="0"/>
                                  </p:stCondLst>
                                  <p:childTnLst>
                                    <p:animEffect transition="out" filter="fade">
                                      <p:cBhvr>
                                        <p:cTn id="62" dur="500" tmFilter="0, 0; .2, .5; .8, .5; 1, 0"/>
                                        <p:tgtEl>
                                          <p:spTgt spid="19"/>
                                        </p:tgtEl>
                                      </p:cBhvr>
                                    </p:animEffect>
                                    <p:animScale>
                                      <p:cBhvr>
                                        <p:cTn id="63" dur="250" autoRev="1" fill="hold"/>
                                        <p:tgtEl>
                                          <p:spTgt spid="19"/>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3" nodeType="click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47"/>
                </p:tgtEl>
              </p:cMediaNode>
            </p:audio>
          </p:childTnLst>
        </p:cTn>
      </p:par>
    </p:tnLst>
    <p:bldLst>
      <p:bldP spid="29" grpId="0" animBg="1"/>
      <p:bldP spid="23" grpId="0"/>
      <p:bldP spid="23" grpId="1"/>
      <p:bldP spid="19" grpId="0"/>
      <p:bldP spid="19" grpId="1"/>
      <p:bldP spid="19" grpId="2"/>
      <p:bldP spid="19"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0"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4191" y="1069143"/>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861514" y="0"/>
            <a:ext cx="1457986" cy="1457986"/>
          </a:xfrm>
          <a:prstGeom prst="rect">
            <a:avLst/>
          </a:prstGeom>
        </p:spPr>
      </p:pic>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37">
            <a:extLst>
              <a:ext uri="{FF2B5EF4-FFF2-40B4-BE49-F238E27FC236}">
                <a16:creationId xmlns:a16="http://schemas.microsoft.com/office/drawing/2014/main" id="{1702712F-7C8C-4E0F-A667-1D8C87D5075F}"/>
              </a:ext>
            </a:extLst>
          </p:cNvPr>
          <p:cNvSpPr/>
          <p:nvPr/>
        </p:nvSpPr>
        <p:spPr>
          <a:xfrm>
            <a:off x="6546574" y="238540"/>
            <a:ext cx="5433391" cy="987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38">
            <a:extLst>
              <a:ext uri="{FF2B5EF4-FFF2-40B4-BE49-F238E27FC236}">
                <a16:creationId xmlns:a16="http://schemas.microsoft.com/office/drawing/2014/main" id="{1DED3688-4370-48DD-A286-A7759740D0E0}"/>
              </a:ext>
            </a:extLst>
          </p:cNvPr>
          <p:cNvSpPr/>
          <p:nvPr/>
        </p:nvSpPr>
        <p:spPr>
          <a:xfrm>
            <a:off x="7255565" y="419955"/>
            <a:ext cx="4724400" cy="1101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41">
            <a:extLst>
              <a:ext uri="{FF2B5EF4-FFF2-40B4-BE49-F238E27FC236}">
                <a16:creationId xmlns:a16="http://schemas.microsoft.com/office/drawing/2014/main" id="{A7A5F43C-0B72-4530-A560-786354AC9112}"/>
              </a:ext>
            </a:extLst>
          </p:cNvPr>
          <p:cNvSpPr/>
          <p:nvPr/>
        </p:nvSpPr>
        <p:spPr>
          <a:xfrm>
            <a:off x="539594" y="2527129"/>
            <a:ext cx="163792" cy="3858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3" name="Grupo 22"/>
          <p:cNvGrpSpPr/>
          <p:nvPr/>
        </p:nvGrpSpPr>
        <p:grpSpPr>
          <a:xfrm>
            <a:off x="5114411" y="4601228"/>
            <a:ext cx="6352561" cy="740534"/>
            <a:chOff x="4292503" y="659489"/>
            <a:chExt cx="3589519" cy="740534"/>
          </a:xfrm>
        </p:grpSpPr>
        <p:sp>
          <p:nvSpPr>
            <p:cNvPr id="25" name="Pergamino horizontal 24"/>
            <p:cNvSpPr/>
            <p:nvPr/>
          </p:nvSpPr>
          <p:spPr>
            <a:xfrm>
              <a:off x="4415268" y="659489"/>
              <a:ext cx="3343989"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p:cNvSpPr txBox="1"/>
            <p:nvPr/>
          </p:nvSpPr>
          <p:spPr>
            <a:xfrm>
              <a:off x="4292503" y="755769"/>
              <a:ext cx="3589519" cy="523220"/>
            </a:xfrm>
            <a:prstGeom prst="rect">
              <a:avLst/>
            </a:prstGeom>
            <a:noFill/>
          </p:spPr>
          <p:txBody>
            <a:bodyPr wrap="square" rtlCol="0">
              <a:spAutoFit/>
            </a:bodyPr>
            <a:lstStyle/>
            <a:p>
              <a:pPr algn="ctr"/>
              <a:r>
                <a:rPr lang="es-ES" sz="2800" b="1" dirty="0" smtClean="0">
                  <a:solidFill>
                    <a:schemeClr val="bg1"/>
                  </a:solidFill>
                </a:rPr>
                <a:t>Aumentar aporte calórico y proteico</a:t>
              </a:r>
              <a:endParaRPr lang="es-ES" sz="2800" b="1" dirty="0">
                <a:solidFill>
                  <a:schemeClr val="bg1"/>
                </a:solidFill>
              </a:endParaRPr>
            </a:p>
          </p:txBody>
        </p:sp>
      </p:grpSp>
      <p:pic>
        <p:nvPicPr>
          <p:cNvPr id="28" name="Imagen 27"/>
          <p:cNvPicPr>
            <a:picLocks noChangeAspect="1"/>
          </p:cNvPicPr>
          <p:nvPr/>
        </p:nvPicPr>
        <p:blipFill>
          <a:blip r:embed="rId13"/>
          <a:stretch>
            <a:fillRect/>
          </a:stretch>
        </p:blipFill>
        <p:spPr>
          <a:xfrm>
            <a:off x="5486644" y="1641653"/>
            <a:ext cx="4439270" cy="2438740"/>
          </a:xfrm>
          <a:prstGeom prst="rect">
            <a:avLst/>
          </a:prstGeom>
        </p:spPr>
      </p:pic>
      <p:grpSp>
        <p:nvGrpSpPr>
          <p:cNvPr id="29" name="Grupo 28"/>
          <p:cNvGrpSpPr/>
          <p:nvPr/>
        </p:nvGrpSpPr>
        <p:grpSpPr>
          <a:xfrm>
            <a:off x="5505977" y="1633691"/>
            <a:ext cx="4439270" cy="2438740"/>
            <a:chOff x="6091246" y="2823480"/>
            <a:chExt cx="4439270" cy="2438740"/>
          </a:xfrm>
        </p:grpSpPr>
        <p:pic>
          <p:nvPicPr>
            <p:cNvPr id="31" name="Imagen 30"/>
            <p:cNvPicPr>
              <a:picLocks noChangeAspect="1"/>
            </p:cNvPicPr>
            <p:nvPr/>
          </p:nvPicPr>
          <p:blipFill>
            <a:blip r:embed="rId13"/>
            <a:stretch>
              <a:fillRect/>
            </a:stretch>
          </p:blipFill>
          <p:spPr>
            <a:xfrm>
              <a:off x="6091246" y="2823480"/>
              <a:ext cx="4439270" cy="2438740"/>
            </a:xfrm>
            <a:prstGeom prst="rect">
              <a:avLst/>
            </a:prstGeom>
          </p:spPr>
        </p:pic>
        <p:pic>
          <p:nvPicPr>
            <p:cNvPr id="33" name="Imagen 32"/>
            <p:cNvPicPr>
              <a:picLocks noChangeAspect="1"/>
            </p:cNvPicPr>
            <p:nvPr/>
          </p:nvPicPr>
          <p:blipFill>
            <a:blip r:embed="rId14"/>
            <a:stretch>
              <a:fillRect/>
            </a:stretch>
          </p:blipFill>
          <p:spPr>
            <a:xfrm>
              <a:off x="6546574" y="2918069"/>
              <a:ext cx="3755290" cy="2055012"/>
            </a:xfrm>
            <a:prstGeom prst="rect">
              <a:avLst/>
            </a:prstGeom>
          </p:spPr>
        </p:pic>
      </p:grpSp>
      <p:sp>
        <p:nvSpPr>
          <p:cNvPr id="35" name="Más 34"/>
          <p:cNvSpPr/>
          <p:nvPr/>
        </p:nvSpPr>
        <p:spPr>
          <a:xfrm rot="2486433">
            <a:off x="6491371" y="1722857"/>
            <a:ext cx="2429815" cy="223331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15"/>
          <a:stretch>
            <a:fillRect/>
          </a:stretch>
        </p:blipFill>
        <p:spPr>
          <a:xfrm>
            <a:off x="1768659" y="1798136"/>
            <a:ext cx="2646370" cy="1653981"/>
          </a:xfrm>
          <a:prstGeom prst="rect">
            <a:avLst/>
          </a:prstGeom>
        </p:spPr>
      </p:pic>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59218265"/>
      </p:ext>
    </p:extLst>
  </p:cSld>
  <p:clrMapOvr>
    <a:masterClrMapping/>
  </p:clrMapOvr>
  <mc:AlternateContent xmlns:mc="http://schemas.openxmlformats.org/markup-compatibility/2006">
    <mc:Choice xmlns:p14="http://schemas.microsoft.com/office/powerpoint/2010/main" Requires="p14">
      <p:transition spd="slow" p14:dur="2000" advTm="30959"/>
    </mc:Choice>
    <mc:Fallback>
      <p:transition spd="slow" advTm="3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42" presetClass="path" presetSubtype="0" accel="50000" decel="50000" fill="hold" grpId="0" nodeType="withEffect">
                                  <p:stCondLst>
                                    <p:cond delay="0"/>
                                  </p:stCondLst>
                                  <p:childTnLst>
                                    <p:animMotion origin="layout" path="M -2.08333E-6 -2.96296E-6 L -0.00768 0.82778 " pathEditMode="relative" rAng="0" ptsTypes="AA">
                                      <p:cBhvr>
                                        <p:cTn id="12" dur="2000" fill="hold"/>
                                        <p:tgtEl>
                                          <p:spTgt spid="39"/>
                                        </p:tgtEl>
                                        <p:attrNameLst>
                                          <p:attrName>ppt_x</p:attrName>
                                          <p:attrName>ppt_y</p:attrName>
                                        </p:attrNameLst>
                                      </p:cBhvr>
                                      <p:rCtr x="-391" y="41389"/>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2"/>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anim calcmode="lin" valueType="num">
                                      <p:cBhvr>
                                        <p:cTn id="27" dur="2000" fill="hold"/>
                                        <p:tgtEl>
                                          <p:spTgt spid="2"/>
                                        </p:tgtEl>
                                        <p:attrNameLst>
                                          <p:attrName>ppt_w</p:attrName>
                                        </p:attrNameLst>
                                      </p:cBhvr>
                                      <p:tavLst>
                                        <p:tav tm="0" fmla="#ppt_w*sin(2.5*pi*$)">
                                          <p:val>
                                            <p:fltVal val="0"/>
                                          </p:val>
                                        </p:tav>
                                        <p:tav tm="100000">
                                          <p:val>
                                            <p:fltVal val="1"/>
                                          </p:val>
                                        </p:tav>
                                      </p:tavLst>
                                    </p:anim>
                                    <p:anim calcmode="lin" valueType="num">
                                      <p:cBhvr>
                                        <p:cTn id="28"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circle(in)">
                                      <p:cBhvr>
                                        <p:cTn id="47" dur="2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in)">
                                      <p:cBhvr>
                                        <p:cTn id="5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7"/>
                </p:tgtEl>
              </p:cMediaNode>
            </p:audio>
          </p:childTnLst>
        </p:cTn>
      </p:par>
    </p:tnLst>
    <p:bldLst>
      <p:bldP spid="38" grpId="0" animBg="1"/>
      <p:bldP spid="39"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0" y="124802"/>
            <a:ext cx="1457986" cy="1457986"/>
          </a:xfrm>
          <a:prstGeom prst="rect">
            <a:avLst/>
          </a:prstGeom>
        </p:spPr>
      </p:pic>
      <p:pic>
        <p:nvPicPr>
          <p:cNvPr id="30"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191" y="1069143"/>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rot="16200000">
            <a:off x="861514" y="0"/>
            <a:ext cx="1457986" cy="1457986"/>
          </a:xfrm>
          <a:prstGeom prst="rect">
            <a:avLst/>
          </a:prstGeom>
        </p:spPr>
      </p:pic>
      <p:sp>
        <p:nvSpPr>
          <p:cNvPr id="27" name="Rectángulo 26">
            <a:extLst>
              <a:ext uri="{FF2B5EF4-FFF2-40B4-BE49-F238E27FC236}">
                <a16:creationId xmlns:a16="http://schemas.microsoft.com/office/drawing/2014/main" id="{6773D4FF-3B29-4B4C-A7C7-31A6B61D98B6}"/>
              </a:ext>
            </a:extLst>
          </p:cNvPr>
          <p:cNvSpPr/>
          <p:nvPr/>
        </p:nvSpPr>
        <p:spPr>
          <a:xfrm>
            <a:off x="532583" y="2527128"/>
            <a:ext cx="170803" cy="3858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38">
            <a:extLst>
              <a:ext uri="{FF2B5EF4-FFF2-40B4-BE49-F238E27FC236}">
                <a16:creationId xmlns:a16="http://schemas.microsoft.com/office/drawing/2014/main" id="{1DED3688-4370-48DD-A286-A7759740D0E0}"/>
              </a:ext>
            </a:extLst>
          </p:cNvPr>
          <p:cNvSpPr/>
          <p:nvPr/>
        </p:nvSpPr>
        <p:spPr>
          <a:xfrm>
            <a:off x="7193750" y="6131438"/>
            <a:ext cx="4724400" cy="1101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Imagen 24"/>
          <p:cNvPicPr/>
          <p:nvPr/>
        </p:nvPicPr>
        <p:blipFill>
          <a:blip r:embed="rId13"/>
          <a:stretch>
            <a:fillRect/>
          </a:stretch>
        </p:blipFill>
        <p:spPr>
          <a:xfrm>
            <a:off x="3704270" y="1546981"/>
            <a:ext cx="1948366" cy="2257901"/>
          </a:xfrm>
          <a:prstGeom prst="rect">
            <a:avLst/>
          </a:prstGeom>
        </p:spPr>
      </p:pic>
      <p:grpSp>
        <p:nvGrpSpPr>
          <p:cNvPr id="4" name="Grupo 3"/>
          <p:cNvGrpSpPr/>
          <p:nvPr/>
        </p:nvGrpSpPr>
        <p:grpSpPr>
          <a:xfrm>
            <a:off x="3017873" y="634951"/>
            <a:ext cx="6352561" cy="740534"/>
            <a:chOff x="3017873" y="634951"/>
            <a:chExt cx="6352561" cy="740534"/>
          </a:xfrm>
        </p:grpSpPr>
        <p:sp>
          <p:nvSpPr>
            <p:cNvPr id="36" name="Pergamino horizontal 35"/>
            <p:cNvSpPr/>
            <p:nvPr/>
          </p:nvSpPr>
          <p:spPr>
            <a:xfrm>
              <a:off x="3953066" y="634951"/>
              <a:ext cx="4531135"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p:cNvSpPr txBox="1"/>
            <p:nvPr/>
          </p:nvSpPr>
          <p:spPr>
            <a:xfrm>
              <a:off x="3017873" y="745036"/>
              <a:ext cx="6352561" cy="523220"/>
            </a:xfrm>
            <a:prstGeom prst="rect">
              <a:avLst/>
            </a:prstGeom>
            <a:noFill/>
          </p:spPr>
          <p:txBody>
            <a:bodyPr wrap="square" rtlCol="0">
              <a:spAutoFit/>
            </a:bodyPr>
            <a:lstStyle/>
            <a:p>
              <a:pPr algn="ctr"/>
              <a:r>
                <a:rPr lang="es-ES" sz="2800" b="1" dirty="0" smtClean="0">
                  <a:solidFill>
                    <a:schemeClr val="bg1"/>
                  </a:solidFill>
                </a:rPr>
                <a:t>Aceite de oliva</a:t>
              </a:r>
              <a:endParaRPr lang="es-ES" sz="2800" b="1" dirty="0">
                <a:solidFill>
                  <a:schemeClr val="bg1"/>
                </a:solidFill>
              </a:endParaRPr>
            </a:p>
          </p:txBody>
        </p:sp>
      </p:grpSp>
      <p:pic>
        <p:nvPicPr>
          <p:cNvPr id="29" name="Imagen 28"/>
          <p:cNvPicPr>
            <a:picLocks noChangeAspect="1"/>
          </p:cNvPicPr>
          <p:nvPr/>
        </p:nvPicPr>
        <p:blipFill>
          <a:blip r:embed="rId14"/>
          <a:stretch>
            <a:fillRect/>
          </a:stretch>
        </p:blipFill>
        <p:spPr>
          <a:xfrm>
            <a:off x="2378761" y="4430247"/>
            <a:ext cx="2074480" cy="1207081"/>
          </a:xfrm>
          <a:prstGeom prst="rect">
            <a:avLst/>
          </a:prstGeom>
        </p:spPr>
      </p:pic>
      <p:pic>
        <p:nvPicPr>
          <p:cNvPr id="31" name="Imagen 30"/>
          <p:cNvPicPr>
            <a:picLocks noChangeAspect="1"/>
          </p:cNvPicPr>
          <p:nvPr/>
        </p:nvPicPr>
        <p:blipFill>
          <a:blip r:embed="rId15"/>
          <a:stretch>
            <a:fillRect/>
          </a:stretch>
        </p:blipFill>
        <p:spPr>
          <a:xfrm>
            <a:off x="5755539" y="2270683"/>
            <a:ext cx="2165381" cy="917727"/>
          </a:xfrm>
          <a:prstGeom prst="rect">
            <a:avLst/>
          </a:prstGeom>
        </p:spPr>
      </p:pic>
      <p:pic>
        <p:nvPicPr>
          <p:cNvPr id="33" name="Imagen 32"/>
          <p:cNvPicPr>
            <a:picLocks noChangeAspect="1"/>
          </p:cNvPicPr>
          <p:nvPr/>
        </p:nvPicPr>
        <p:blipFill>
          <a:blip r:embed="rId16"/>
          <a:stretch>
            <a:fillRect/>
          </a:stretch>
        </p:blipFill>
        <p:spPr>
          <a:xfrm>
            <a:off x="5877263" y="4083608"/>
            <a:ext cx="3009884" cy="1829973"/>
          </a:xfrm>
          <a:prstGeom prst="rect">
            <a:avLst/>
          </a:prstGeom>
        </p:spPr>
      </p:pic>
      <p:pic>
        <p:nvPicPr>
          <p:cNvPr id="8" name="Imagen 7"/>
          <p:cNvPicPr>
            <a:picLocks noChangeAspect="1"/>
          </p:cNvPicPr>
          <p:nvPr/>
        </p:nvPicPr>
        <p:blipFill>
          <a:blip r:embed="rId17"/>
          <a:stretch>
            <a:fillRect/>
          </a:stretch>
        </p:blipFill>
        <p:spPr>
          <a:xfrm>
            <a:off x="8887147" y="2527128"/>
            <a:ext cx="2779396" cy="1588743"/>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69078485"/>
      </p:ext>
    </p:extLst>
  </p:cSld>
  <p:clrMapOvr>
    <a:masterClrMapping/>
  </p:clrMapOvr>
  <mc:AlternateContent xmlns:mc="http://schemas.openxmlformats.org/markup-compatibility/2006">
    <mc:Choice xmlns:p14="http://schemas.microsoft.com/office/powerpoint/2010/main" Requires="p14">
      <p:transition spd="slow" p14:dur="2000" advTm="46337"/>
    </mc:Choice>
    <mc:Fallback>
      <p:transition spd="slow" advTm="4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grpId="0" nodeType="clickEffect">
                                  <p:stCondLst>
                                    <p:cond delay="0"/>
                                  </p:stCondLst>
                                  <p:childTnLst>
                                    <p:animMotion origin="layout" path="M -1.04167E-6 1.48148E-6 L 0.91289 -0.30718 " pathEditMode="relative" rAng="0" ptsTypes="AA">
                                      <p:cBhvr>
                                        <p:cTn id="10" dur="2000" fill="hold"/>
                                        <p:tgtEl>
                                          <p:spTgt spid="27"/>
                                        </p:tgtEl>
                                        <p:attrNameLst>
                                          <p:attrName>ppt_x</p:attrName>
                                          <p:attrName>ppt_y</p:attrName>
                                        </p:attrNameLst>
                                      </p:cBhvr>
                                      <p:rCtr x="45638" y="-15370"/>
                                    </p:animMotion>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25"/>
                                        </p:tgtEl>
                                        <p:attrNameLst>
                                          <p:attrName>r</p:attrName>
                                        </p:attrNameLst>
                                      </p:cBhvr>
                                    </p:animRot>
                                    <p:animRot by="-240000">
                                      <p:cBhvr>
                                        <p:cTn id="38" dur="200" fill="hold">
                                          <p:stCondLst>
                                            <p:cond delay="200"/>
                                          </p:stCondLst>
                                        </p:cTn>
                                        <p:tgtEl>
                                          <p:spTgt spid="25"/>
                                        </p:tgtEl>
                                        <p:attrNameLst>
                                          <p:attrName>r</p:attrName>
                                        </p:attrNameLst>
                                      </p:cBhvr>
                                    </p:animRot>
                                    <p:animRot by="240000">
                                      <p:cBhvr>
                                        <p:cTn id="39" dur="200" fill="hold">
                                          <p:stCondLst>
                                            <p:cond delay="400"/>
                                          </p:stCondLst>
                                        </p:cTn>
                                        <p:tgtEl>
                                          <p:spTgt spid="25"/>
                                        </p:tgtEl>
                                        <p:attrNameLst>
                                          <p:attrName>r</p:attrName>
                                        </p:attrNameLst>
                                      </p:cBhvr>
                                    </p:animRot>
                                    <p:animRot by="-240000">
                                      <p:cBhvr>
                                        <p:cTn id="40" dur="200" fill="hold">
                                          <p:stCondLst>
                                            <p:cond delay="600"/>
                                          </p:stCondLst>
                                        </p:cTn>
                                        <p:tgtEl>
                                          <p:spTgt spid="25"/>
                                        </p:tgtEl>
                                        <p:attrNameLst>
                                          <p:attrName>r</p:attrName>
                                        </p:attrNameLst>
                                      </p:cBhvr>
                                    </p:animRot>
                                    <p:animRot by="120000">
                                      <p:cBhvr>
                                        <p:cTn id="41" dur="200" fill="hold">
                                          <p:stCondLst>
                                            <p:cond delay="800"/>
                                          </p:stCondLst>
                                        </p:cTn>
                                        <p:tgtEl>
                                          <p:spTgt spid="2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000"/>
                                        <p:tgtEl>
                                          <p:spTgt spid="8"/>
                                        </p:tgtEl>
                                      </p:cBhvr>
                                    </p:animEffect>
                                    <p:anim calcmode="lin" valueType="num">
                                      <p:cBhvr>
                                        <p:cTn id="47" dur="2000" fill="hold"/>
                                        <p:tgtEl>
                                          <p:spTgt spid="8"/>
                                        </p:tgtEl>
                                        <p:attrNameLst>
                                          <p:attrName>ppt_w</p:attrName>
                                        </p:attrNameLst>
                                      </p:cBhvr>
                                      <p:tavLst>
                                        <p:tav tm="0" fmla="#ppt_w*sin(2.5*pi*$)">
                                          <p:val>
                                            <p:fltVal val="0"/>
                                          </p:val>
                                        </p:tav>
                                        <p:tav tm="100000">
                                          <p:val>
                                            <p:fltVal val="1"/>
                                          </p:val>
                                        </p:tav>
                                      </p:tavLst>
                                    </p:anim>
                                    <p:anim calcmode="lin" valueType="num">
                                      <p:cBhvr>
                                        <p:cTn id="48"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2"/>
                </p:tgtEl>
              </p:cMediaNode>
            </p:audio>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0" y="124802"/>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rot="16200000">
            <a:off x="861514" y="0"/>
            <a:ext cx="1457986" cy="1457986"/>
          </a:xfrm>
          <a:prstGeom prst="rect">
            <a:avLst/>
          </a:prstGeom>
        </p:spPr>
      </p:pic>
      <p:sp>
        <p:nvSpPr>
          <p:cNvPr id="27" name="Rectángulo 26">
            <a:extLst>
              <a:ext uri="{FF2B5EF4-FFF2-40B4-BE49-F238E27FC236}">
                <a16:creationId xmlns:a16="http://schemas.microsoft.com/office/drawing/2014/main" id="{6773D4FF-3B29-4B4C-A7C7-31A6B61D98B6}"/>
              </a:ext>
            </a:extLst>
          </p:cNvPr>
          <p:cNvSpPr/>
          <p:nvPr/>
        </p:nvSpPr>
        <p:spPr>
          <a:xfrm>
            <a:off x="11671577" y="450434"/>
            <a:ext cx="197967" cy="404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916DCFDC-1B25-445B-8C3C-5002F25288A5}"/>
              </a:ext>
            </a:extLst>
          </p:cNvPr>
          <p:cNvSpPr/>
          <p:nvPr/>
        </p:nvSpPr>
        <p:spPr>
          <a:xfrm>
            <a:off x="7193751" y="6131438"/>
            <a:ext cx="4717998" cy="11013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4191" y="1069143"/>
            <a:ext cx="1457986" cy="1457986"/>
          </a:xfrm>
          <a:prstGeom prst="rect">
            <a:avLst/>
          </a:prstGeom>
        </p:spPr>
      </p:pic>
      <p:grpSp>
        <p:nvGrpSpPr>
          <p:cNvPr id="30" name="Grupo 29"/>
          <p:cNvGrpSpPr/>
          <p:nvPr/>
        </p:nvGrpSpPr>
        <p:grpSpPr>
          <a:xfrm>
            <a:off x="557061" y="2859813"/>
            <a:ext cx="2857899" cy="2905530"/>
            <a:chOff x="1535469" y="2859813"/>
            <a:chExt cx="2857899" cy="2905530"/>
          </a:xfrm>
        </p:grpSpPr>
        <p:pic>
          <p:nvPicPr>
            <p:cNvPr id="33" name="Imagen 32"/>
            <p:cNvPicPr>
              <a:picLocks noChangeAspect="1"/>
            </p:cNvPicPr>
            <p:nvPr/>
          </p:nvPicPr>
          <p:blipFill>
            <a:blip r:embed="rId14"/>
            <a:stretch>
              <a:fillRect/>
            </a:stretch>
          </p:blipFill>
          <p:spPr>
            <a:xfrm>
              <a:off x="1535469" y="2859813"/>
              <a:ext cx="2857899" cy="2905530"/>
            </a:xfrm>
            <a:prstGeom prst="rect">
              <a:avLst/>
            </a:prstGeom>
          </p:spPr>
        </p:pic>
        <p:sp>
          <p:nvSpPr>
            <p:cNvPr id="35" name="CuadroTexto 34"/>
            <p:cNvSpPr txBox="1"/>
            <p:nvPr/>
          </p:nvSpPr>
          <p:spPr>
            <a:xfrm>
              <a:off x="3345016" y="4018160"/>
              <a:ext cx="1048351" cy="1246495"/>
            </a:xfrm>
            <a:prstGeom prst="rect">
              <a:avLst/>
            </a:prstGeom>
            <a:solidFill>
              <a:schemeClr val="bg1"/>
            </a:solidFill>
          </p:spPr>
          <p:txBody>
            <a:bodyPr wrap="square" rtlCol="0">
              <a:spAutoFit/>
            </a:bodyPr>
            <a:lstStyle/>
            <a:p>
              <a:endParaRPr lang="es-ES" sz="1100" b="1" dirty="0" smtClean="0">
                <a:latin typeface="Bradley Hand ITC" panose="03070402050302030203" pitchFamily="66" charset="0"/>
              </a:endParaRPr>
            </a:p>
            <a:p>
              <a:pPr algn="ctr"/>
              <a:r>
                <a:rPr lang="es-ES" sz="1400" b="1" dirty="0" smtClean="0">
                  <a:latin typeface="Bradley Hand ITC" panose="03070402050302030203" pitchFamily="66" charset="0"/>
                </a:rPr>
                <a:t>En todo nuestro menú</a:t>
              </a:r>
            </a:p>
            <a:p>
              <a:endParaRPr lang="es-ES" sz="900" b="1" dirty="0" smtClean="0">
                <a:latin typeface="Bradley Hand ITC" panose="03070402050302030203" pitchFamily="66" charset="0"/>
              </a:endParaRPr>
            </a:p>
            <a:p>
              <a:endParaRPr lang="es-ES" sz="1100" b="1" dirty="0">
                <a:latin typeface="Bradley Hand ITC" panose="03070402050302030203" pitchFamily="66" charset="0"/>
              </a:endParaRPr>
            </a:p>
          </p:txBody>
        </p:sp>
      </p:grpSp>
      <p:pic>
        <p:nvPicPr>
          <p:cNvPr id="36" name="Imagen 35"/>
          <p:cNvPicPr>
            <a:picLocks noChangeAspect="1"/>
          </p:cNvPicPr>
          <p:nvPr/>
        </p:nvPicPr>
        <p:blipFill>
          <a:blip r:embed="rId15"/>
          <a:stretch>
            <a:fillRect/>
          </a:stretch>
        </p:blipFill>
        <p:spPr>
          <a:xfrm>
            <a:off x="9289815" y="4805137"/>
            <a:ext cx="954064" cy="1021840"/>
          </a:xfrm>
          <a:prstGeom prst="rect">
            <a:avLst/>
          </a:prstGeom>
        </p:spPr>
      </p:pic>
      <p:pic>
        <p:nvPicPr>
          <p:cNvPr id="37" name="Imagen 36"/>
          <p:cNvPicPr>
            <a:picLocks noChangeAspect="1"/>
          </p:cNvPicPr>
          <p:nvPr/>
        </p:nvPicPr>
        <p:blipFill>
          <a:blip r:embed="rId16"/>
          <a:stretch>
            <a:fillRect/>
          </a:stretch>
        </p:blipFill>
        <p:spPr>
          <a:xfrm>
            <a:off x="6341787" y="3864849"/>
            <a:ext cx="2526621" cy="1657667"/>
          </a:xfrm>
          <a:prstGeom prst="rect">
            <a:avLst/>
          </a:prstGeom>
        </p:spPr>
      </p:pic>
      <p:pic>
        <p:nvPicPr>
          <p:cNvPr id="38" name="Imagen 37"/>
          <p:cNvPicPr>
            <a:picLocks noChangeAspect="1"/>
          </p:cNvPicPr>
          <p:nvPr/>
        </p:nvPicPr>
        <p:blipFill>
          <a:blip r:embed="rId17"/>
          <a:stretch>
            <a:fillRect/>
          </a:stretch>
        </p:blipFill>
        <p:spPr>
          <a:xfrm>
            <a:off x="4024003" y="3787966"/>
            <a:ext cx="1981024" cy="1964488"/>
          </a:xfrm>
          <a:prstGeom prst="rect">
            <a:avLst/>
          </a:prstGeom>
        </p:spPr>
      </p:pic>
      <p:pic>
        <p:nvPicPr>
          <p:cNvPr id="39" name="Imagen 38"/>
          <p:cNvPicPr/>
          <p:nvPr/>
        </p:nvPicPr>
        <p:blipFill>
          <a:blip r:embed="rId18"/>
          <a:stretch>
            <a:fillRect/>
          </a:stretch>
        </p:blipFill>
        <p:spPr>
          <a:xfrm>
            <a:off x="9766847" y="738473"/>
            <a:ext cx="1382990" cy="1531385"/>
          </a:xfrm>
          <a:prstGeom prst="rect">
            <a:avLst/>
          </a:prstGeom>
        </p:spPr>
      </p:pic>
      <p:grpSp>
        <p:nvGrpSpPr>
          <p:cNvPr id="2" name="Grupo 1"/>
          <p:cNvGrpSpPr/>
          <p:nvPr/>
        </p:nvGrpSpPr>
        <p:grpSpPr>
          <a:xfrm>
            <a:off x="3035700" y="634951"/>
            <a:ext cx="6352561" cy="740534"/>
            <a:chOff x="3035700" y="634951"/>
            <a:chExt cx="6352561" cy="740534"/>
          </a:xfrm>
        </p:grpSpPr>
        <p:sp>
          <p:nvSpPr>
            <p:cNvPr id="29" name="Pergamino horizontal 28"/>
            <p:cNvSpPr/>
            <p:nvPr/>
          </p:nvSpPr>
          <p:spPr>
            <a:xfrm>
              <a:off x="3953066" y="634951"/>
              <a:ext cx="4531135"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p:cNvSpPr txBox="1"/>
            <p:nvPr/>
          </p:nvSpPr>
          <p:spPr>
            <a:xfrm>
              <a:off x="3035700" y="738473"/>
              <a:ext cx="6352561" cy="523220"/>
            </a:xfrm>
            <a:prstGeom prst="rect">
              <a:avLst/>
            </a:prstGeom>
            <a:noFill/>
          </p:spPr>
          <p:txBody>
            <a:bodyPr wrap="square" rtlCol="0">
              <a:spAutoFit/>
            </a:bodyPr>
            <a:lstStyle/>
            <a:p>
              <a:pPr algn="ctr"/>
              <a:r>
                <a:rPr lang="es-ES" sz="2800" b="1" dirty="0" smtClean="0">
                  <a:solidFill>
                    <a:schemeClr val="bg1"/>
                  </a:solidFill>
                </a:rPr>
                <a:t>Frutos secos</a:t>
              </a:r>
              <a:endParaRPr lang="es-ES" sz="2800" b="1" dirty="0">
                <a:solidFill>
                  <a:schemeClr val="bg1"/>
                </a:solidFill>
              </a:endParaRPr>
            </a:p>
          </p:txBody>
        </p:sp>
      </p:grpSp>
      <p:pic>
        <p:nvPicPr>
          <p:cNvPr id="42" name="Imagen 41"/>
          <p:cNvPicPr/>
          <p:nvPr/>
        </p:nvPicPr>
        <p:blipFill>
          <a:blip r:embed="rId19"/>
          <a:stretch>
            <a:fillRect/>
          </a:stretch>
        </p:blipFill>
        <p:spPr>
          <a:xfrm>
            <a:off x="4485041" y="1681113"/>
            <a:ext cx="3292496" cy="1692032"/>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51146004"/>
      </p:ext>
    </p:extLst>
  </p:cSld>
  <p:clrMapOvr>
    <a:masterClrMapping/>
  </p:clrMapOvr>
  <mc:AlternateContent xmlns:mc="http://schemas.openxmlformats.org/markup-compatibility/2006">
    <mc:Choice xmlns:p14="http://schemas.microsoft.com/office/powerpoint/2010/main" Requires="p14">
      <p:transition spd="slow" p14:dur="2000" advTm="39760"/>
    </mc:Choice>
    <mc:Fallback>
      <p:transition spd="slow" advTm="3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1750" fill="hold"/>
                                        <p:tgtEl>
                                          <p:spTgt spid="28"/>
                                        </p:tgtEl>
                                      </p:cBhvr>
                                      <p:by x="150000" y="150000"/>
                                    </p:animScale>
                                  </p:childTnLst>
                                </p:cTn>
                              </p:par>
                              <p:par>
                                <p:cTn id="11" presetID="35" presetClass="path" presetSubtype="0" accel="50000" decel="50000" fill="hold" grpId="1" nodeType="withEffect">
                                  <p:stCondLst>
                                    <p:cond delay="0"/>
                                  </p:stCondLst>
                                  <p:childTnLst>
                                    <p:animMotion origin="layout" path="M -3.54167E-6 -3.33333E-6 L -0.25 -3.33333E-6 " pathEditMode="relative" rAng="0" ptsTypes="AA">
                                      <p:cBhvr>
                                        <p:cTn id="12" dur="1750" fill="hold"/>
                                        <p:tgtEl>
                                          <p:spTgt spid="28"/>
                                        </p:tgtEl>
                                        <p:attrNameLst>
                                          <p:attrName>ppt_x</p:attrName>
                                          <p:attrName>ppt_y</p:attrName>
                                        </p:attrNameLst>
                                      </p:cBhvr>
                                      <p:rCtr x="-12500" y="0"/>
                                    </p:animMotion>
                                  </p:childTnLst>
                                </p:cTn>
                              </p:par>
                              <p:par>
                                <p:cTn id="13" presetID="42" presetClass="path" presetSubtype="0" accel="50000" decel="50000" fill="hold" nodeType="withEffect">
                                  <p:stCondLst>
                                    <p:cond delay="0"/>
                                  </p:stCondLst>
                                  <p:childTnLst>
                                    <p:animMotion origin="layout" path="M 1.25E-6 1.38778E-17 L -0.05977 0.76204 " pathEditMode="relative" rAng="0" ptsTypes="AA">
                                      <p:cBhvr>
                                        <p:cTn id="14" dur="2000" fill="hold"/>
                                        <p:tgtEl>
                                          <p:spTgt spid="32"/>
                                        </p:tgtEl>
                                        <p:attrNameLst>
                                          <p:attrName>ppt_x</p:attrName>
                                          <p:attrName>ppt_y</p:attrName>
                                        </p:attrNameLst>
                                      </p:cBhvr>
                                      <p:rCtr x="-2995" y="38102"/>
                                    </p:animMotion>
                                  </p:childTnLst>
                                </p:cTn>
                              </p:par>
                              <p:par>
                                <p:cTn id="15" presetID="49" presetClass="path" presetSubtype="0" accel="50000" decel="50000" fill="hold" nodeType="withEffect">
                                  <p:stCondLst>
                                    <p:cond delay="0"/>
                                  </p:stCondLst>
                                  <p:childTnLst>
                                    <p:animMotion origin="layout" path="M -0.00078 2.96296E-6 L 0.87058 0.50092 " pathEditMode="relative" rAng="0" ptsTypes="AA">
                                      <p:cBhvr>
                                        <p:cTn id="16" dur="2000" fill="hold"/>
                                        <p:tgtEl>
                                          <p:spTgt spid="31"/>
                                        </p:tgtEl>
                                        <p:attrNameLst>
                                          <p:attrName>ppt_x</p:attrName>
                                          <p:attrName>ppt_y</p:attrName>
                                        </p:attrNameLst>
                                      </p:cBhvr>
                                      <p:rCtr x="43568" y="25046"/>
                                    </p:animMotion>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circle(in)">
                                      <p:cBhvr>
                                        <p:cTn id="26" dur="20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heel(1)">
                                      <p:cBhvr>
                                        <p:cTn id="35" dur="2000"/>
                                        <p:tgtEl>
                                          <p:spTgt spid="36"/>
                                        </p:tgtEl>
                                      </p:cBhvr>
                                    </p:animEffect>
                                  </p:childTnLst>
                                </p:cTn>
                              </p:par>
                              <p:par>
                                <p:cTn id="36" presetID="21" presetClass="entr" presetSubtype="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2000"/>
                                        <p:tgtEl>
                                          <p:spTgt spid="38"/>
                                        </p:tgtEl>
                                      </p:cBhvr>
                                    </p:animEffect>
                                  </p:childTnLst>
                                </p:cTn>
                              </p:par>
                              <p:par>
                                <p:cTn id="39" presetID="21" presetClass="entr" presetSubtype="1"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heel(1)">
                                      <p:cBhvr>
                                        <p:cTn id="41" dur="20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fltVal val="0"/>
                                          </p:val>
                                        </p:tav>
                                        <p:tav tm="100000">
                                          <p:val>
                                            <p:strVal val="#ppt_h"/>
                                          </p:val>
                                        </p:tav>
                                      </p:tavLst>
                                    </p:anim>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0"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0612246" y="4496383"/>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140671" y="5169696"/>
            <a:ext cx="1457986" cy="1457986"/>
          </a:xfrm>
          <a:prstGeom prst="rect">
            <a:avLst/>
          </a:prstGeom>
        </p:spPr>
      </p:pic>
      <p:sp>
        <p:nvSpPr>
          <p:cNvPr id="27" name="Rectángulo 26">
            <a:extLst>
              <a:ext uri="{FF2B5EF4-FFF2-40B4-BE49-F238E27FC236}">
                <a16:creationId xmlns:a16="http://schemas.microsoft.com/office/drawing/2014/main" id="{6773D4FF-3B29-4B4C-A7C7-31A6B61D98B6}"/>
              </a:ext>
            </a:extLst>
          </p:cNvPr>
          <p:cNvSpPr/>
          <p:nvPr/>
        </p:nvSpPr>
        <p:spPr>
          <a:xfrm>
            <a:off x="11671577" y="450434"/>
            <a:ext cx="197967" cy="404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916DCFDC-1B25-445B-8C3C-5002F25288A5}"/>
              </a:ext>
            </a:extLst>
          </p:cNvPr>
          <p:cNvSpPr/>
          <p:nvPr/>
        </p:nvSpPr>
        <p:spPr>
          <a:xfrm>
            <a:off x="4292502" y="5954369"/>
            <a:ext cx="5405680" cy="2386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8" name="Grupo 37"/>
          <p:cNvGrpSpPr/>
          <p:nvPr/>
        </p:nvGrpSpPr>
        <p:grpSpPr>
          <a:xfrm>
            <a:off x="3017873" y="622311"/>
            <a:ext cx="6352561" cy="740534"/>
            <a:chOff x="4292503" y="633044"/>
            <a:chExt cx="3589519" cy="740534"/>
          </a:xfrm>
        </p:grpSpPr>
        <p:sp>
          <p:nvSpPr>
            <p:cNvPr id="39" name="Pergamino horizontal 38"/>
            <p:cNvSpPr/>
            <p:nvPr/>
          </p:nvSpPr>
          <p:spPr>
            <a:xfrm>
              <a:off x="4881488" y="633044"/>
              <a:ext cx="2560321"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CuadroTexto 39"/>
            <p:cNvSpPr txBox="1"/>
            <p:nvPr/>
          </p:nvSpPr>
          <p:spPr>
            <a:xfrm>
              <a:off x="4292503" y="755769"/>
              <a:ext cx="3589519" cy="523220"/>
            </a:xfrm>
            <a:prstGeom prst="rect">
              <a:avLst/>
            </a:prstGeom>
            <a:noFill/>
          </p:spPr>
          <p:txBody>
            <a:bodyPr wrap="square" rtlCol="0">
              <a:spAutoFit/>
            </a:bodyPr>
            <a:lstStyle/>
            <a:p>
              <a:pPr algn="ctr"/>
              <a:r>
                <a:rPr lang="es-ES" sz="2800" b="1" dirty="0" smtClean="0">
                  <a:solidFill>
                    <a:schemeClr val="bg1"/>
                  </a:solidFill>
                </a:rPr>
                <a:t>Pescados Azules </a:t>
              </a:r>
              <a:endParaRPr lang="es-ES" sz="2800" b="1" dirty="0">
                <a:solidFill>
                  <a:schemeClr val="bg1"/>
                </a:solidFill>
              </a:endParaRPr>
            </a:p>
          </p:txBody>
        </p:sp>
      </p:grpSp>
      <p:pic>
        <p:nvPicPr>
          <p:cNvPr id="41" name="Imagen 40"/>
          <p:cNvPicPr>
            <a:picLocks noChangeAspect="1"/>
          </p:cNvPicPr>
          <p:nvPr/>
        </p:nvPicPr>
        <p:blipFill>
          <a:blip r:embed="rId13"/>
          <a:stretch>
            <a:fillRect/>
          </a:stretch>
        </p:blipFill>
        <p:spPr>
          <a:xfrm>
            <a:off x="5068535" y="1775133"/>
            <a:ext cx="3134561" cy="2023971"/>
          </a:xfrm>
          <a:prstGeom prst="rect">
            <a:avLst/>
          </a:prstGeom>
        </p:spPr>
      </p:pic>
      <p:sp>
        <p:nvSpPr>
          <p:cNvPr id="42" name="CuadroTexto 41"/>
          <p:cNvSpPr txBox="1"/>
          <p:nvPr/>
        </p:nvSpPr>
        <p:spPr>
          <a:xfrm>
            <a:off x="38800" y="2265827"/>
            <a:ext cx="6155353" cy="1384995"/>
          </a:xfrm>
          <a:prstGeom prst="rect">
            <a:avLst/>
          </a:prstGeom>
          <a:noFill/>
        </p:spPr>
        <p:txBody>
          <a:bodyPr wrap="square" rtlCol="0">
            <a:spAutoFit/>
          </a:bodyPr>
          <a:lstStyle/>
          <a:p>
            <a:pPr algn="ctr"/>
            <a:r>
              <a:rPr lang="es-ES" sz="2800" b="1" dirty="0" smtClean="0">
                <a:solidFill>
                  <a:srgbClr val="0070C0"/>
                </a:solidFill>
              </a:rPr>
              <a:t>Sardinas</a:t>
            </a:r>
            <a:r>
              <a:rPr lang="es-ES" sz="2800" b="1" dirty="0">
                <a:solidFill>
                  <a:srgbClr val="0070C0"/>
                </a:solidFill>
              </a:rPr>
              <a:t>, trucha, </a:t>
            </a:r>
            <a:endParaRPr lang="es-ES" sz="2800" b="1" dirty="0" smtClean="0">
              <a:solidFill>
                <a:srgbClr val="0070C0"/>
              </a:solidFill>
            </a:endParaRPr>
          </a:p>
          <a:p>
            <a:pPr algn="ctr"/>
            <a:r>
              <a:rPr lang="es-ES" sz="2800" b="1" dirty="0" smtClean="0">
                <a:solidFill>
                  <a:srgbClr val="0070C0"/>
                </a:solidFill>
              </a:rPr>
              <a:t>arenque</a:t>
            </a:r>
            <a:r>
              <a:rPr lang="es-ES" sz="2800" b="1" dirty="0">
                <a:solidFill>
                  <a:srgbClr val="0070C0"/>
                </a:solidFill>
              </a:rPr>
              <a:t>, salmón</a:t>
            </a:r>
            <a:r>
              <a:rPr lang="es-ES" sz="2800" b="1" dirty="0" smtClean="0">
                <a:solidFill>
                  <a:srgbClr val="0070C0"/>
                </a:solidFill>
              </a:rPr>
              <a:t>…</a:t>
            </a:r>
          </a:p>
          <a:p>
            <a:pPr algn="ctr"/>
            <a:endParaRPr lang="es-ES" sz="2800" b="1" dirty="0" smtClean="0">
              <a:solidFill>
                <a:srgbClr val="0070C0"/>
              </a:solidFill>
            </a:endParaRPr>
          </a:p>
        </p:txBody>
      </p:sp>
      <p:sp>
        <p:nvSpPr>
          <p:cNvPr id="14" name="CuadroTexto 13"/>
          <p:cNvSpPr txBox="1"/>
          <p:nvPr/>
        </p:nvSpPr>
        <p:spPr>
          <a:xfrm>
            <a:off x="2436013" y="4019329"/>
            <a:ext cx="6155353" cy="954107"/>
          </a:xfrm>
          <a:prstGeom prst="rect">
            <a:avLst/>
          </a:prstGeom>
          <a:noFill/>
        </p:spPr>
        <p:txBody>
          <a:bodyPr wrap="square" rtlCol="0">
            <a:spAutoFit/>
          </a:bodyPr>
          <a:lstStyle/>
          <a:p>
            <a:pPr algn="ctr"/>
            <a:r>
              <a:rPr lang="es-ES" sz="2800" b="1" dirty="0" smtClean="0">
                <a:solidFill>
                  <a:srgbClr val="FF0000"/>
                </a:solidFill>
              </a:rPr>
              <a:t>Mayor </a:t>
            </a:r>
            <a:r>
              <a:rPr lang="es-ES" sz="2800" b="1" dirty="0">
                <a:solidFill>
                  <a:srgbClr val="FF0000"/>
                </a:solidFill>
              </a:rPr>
              <a:t>contenido en </a:t>
            </a:r>
            <a:r>
              <a:rPr lang="es-ES" sz="2800" b="1" dirty="0" smtClean="0">
                <a:solidFill>
                  <a:srgbClr val="FF0000"/>
                </a:solidFill>
              </a:rPr>
              <a:t>grasa    </a:t>
            </a:r>
            <a:endParaRPr lang="es-ES" sz="2800" b="1" dirty="0">
              <a:solidFill>
                <a:srgbClr val="0070C0"/>
              </a:solidFill>
            </a:endParaRPr>
          </a:p>
          <a:p>
            <a:r>
              <a:rPr lang="es-ES" sz="2800" b="1" dirty="0" smtClean="0">
                <a:solidFill>
                  <a:srgbClr val="0070C0"/>
                </a:solidFill>
              </a:rPr>
              <a:t>Rica </a:t>
            </a:r>
            <a:r>
              <a:rPr lang="es-ES" sz="2800" b="1" dirty="0">
                <a:solidFill>
                  <a:srgbClr val="0070C0"/>
                </a:solidFill>
              </a:rPr>
              <a:t>en </a:t>
            </a:r>
            <a:r>
              <a:rPr lang="es-ES" sz="2800" b="1" dirty="0">
                <a:solidFill>
                  <a:srgbClr val="FF0000"/>
                </a:solidFill>
              </a:rPr>
              <a:t>ácidos grasos poliinsaturados </a:t>
            </a:r>
            <a:endParaRPr lang="es-ES" sz="2800" b="1" dirty="0" smtClean="0">
              <a:solidFill>
                <a:srgbClr val="FF0000"/>
              </a:solidFill>
            </a:endParaRPr>
          </a:p>
        </p:txBody>
      </p:sp>
      <p:pic>
        <p:nvPicPr>
          <p:cNvPr id="15" name="Imagen 14"/>
          <p:cNvPicPr/>
          <p:nvPr/>
        </p:nvPicPr>
        <p:blipFill>
          <a:blip r:embed="rId14"/>
          <a:stretch>
            <a:fillRect/>
          </a:stretch>
        </p:blipFill>
        <p:spPr>
          <a:xfrm>
            <a:off x="9766847" y="738473"/>
            <a:ext cx="1382990" cy="153138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9587514"/>
      </p:ext>
    </p:extLst>
  </p:cSld>
  <p:clrMapOvr>
    <a:masterClrMapping/>
  </p:clrMapOvr>
  <mc:AlternateContent xmlns:mc="http://schemas.openxmlformats.org/markup-compatibility/2006">
    <mc:Choice xmlns:p14="http://schemas.microsoft.com/office/powerpoint/2010/main" Requires="p14">
      <p:transition spd="slow" p14:dur="2000" advTm="34832"/>
    </mc:Choice>
    <mc:Fallback>
      <p:transition spd="slow" advTm="3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3" presetClass="path" presetSubtype="0" accel="50000" decel="50000" fill="hold" grpId="0" nodeType="withEffect">
                                  <p:stCondLst>
                                    <p:cond delay="0"/>
                                  </p:stCondLst>
                                  <p:childTnLst>
                                    <p:animMotion origin="layout" path="M 2.08333E-6 1.85185E-6 L 0.07982 1.85185E-6 C 0.11549 1.85185E-6 0.15963 -0.23195 0.15963 -0.42037 L 0.15963 -0.84051 " pathEditMode="relative" rAng="0" ptsTypes="AAAA">
                                      <p:cBhvr>
                                        <p:cTn id="8" dur="2000" fill="hold"/>
                                        <p:tgtEl>
                                          <p:spTgt spid="28"/>
                                        </p:tgtEl>
                                        <p:attrNameLst>
                                          <p:attrName>ppt_x</p:attrName>
                                          <p:attrName>ppt_y</p:attrName>
                                        </p:attrNameLst>
                                      </p:cBhvr>
                                      <p:rCtr x="7982" y="-42037"/>
                                    </p:animMotion>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circle(in)">
                                      <p:cBhvr>
                                        <p:cTn id="13" dur="20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5"/>
                </p:tgtEl>
              </p:cMediaNode>
            </p:audio>
          </p:childTnLst>
        </p:cTn>
      </p:par>
    </p:tnLst>
    <p:bldLst>
      <p:bldP spid="28" grpId="0" animBg="1"/>
      <p:bldP spid="4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140671" y="5169696"/>
            <a:ext cx="1457986" cy="1457986"/>
          </a:xfrm>
          <a:prstGeom prst="rect">
            <a:avLst/>
          </a:prstGeom>
        </p:spPr>
      </p:pic>
      <p:sp>
        <p:nvSpPr>
          <p:cNvPr id="27" name="Rectángulo 26">
            <a:extLst>
              <a:ext uri="{FF2B5EF4-FFF2-40B4-BE49-F238E27FC236}">
                <a16:creationId xmlns:a16="http://schemas.microsoft.com/office/drawing/2014/main" id="{6773D4FF-3B29-4B4C-A7C7-31A6B61D98B6}"/>
              </a:ext>
            </a:extLst>
          </p:cNvPr>
          <p:cNvSpPr/>
          <p:nvPr/>
        </p:nvSpPr>
        <p:spPr>
          <a:xfrm>
            <a:off x="11671577" y="450434"/>
            <a:ext cx="197967" cy="404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916DCFDC-1B25-445B-8C3C-5002F25288A5}"/>
              </a:ext>
            </a:extLst>
          </p:cNvPr>
          <p:cNvSpPr/>
          <p:nvPr/>
        </p:nvSpPr>
        <p:spPr>
          <a:xfrm>
            <a:off x="6238307" y="187663"/>
            <a:ext cx="5405680" cy="2386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0612246" y="4496383"/>
            <a:ext cx="1457986" cy="1457986"/>
          </a:xfrm>
          <a:prstGeom prst="rect">
            <a:avLst/>
          </a:prstGeom>
        </p:spPr>
      </p:pic>
      <p:grpSp>
        <p:nvGrpSpPr>
          <p:cNvPr id="36" name="Grupo 35"/>
          <p:cNvGrpSpPr/>
          <p:nvPr/>
        </p:nvGrpSpPr>
        <p:grpSpPr>
          <a:xfrm>
            <a:off x="2928957" y="543643"/>
            <a:ext cx="6352561" cy="740534"/>
            <a:chOff x="4292503" y="633044"/>
            <a:chExt cx="3589519" cy="740534"/>
          </a:xfrm>
        </p:grpSpPr>
        <p:sp>
          <p:nvSpPr>
            <p:cNvPr id="37" name="Pergamino horizontal 36"/>
            <p:cNvSpPr/>
            <p:nvPr/>
          </p:nvSpPr>
          <p:spPr>
            <a:xfrm>
              <a:off x="4881488" y="633044"/>
              <a:ext cx="2560321"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CuadroTexto 37"/>
            <p:cNvSpPr txBox="1"/>
            <p:nvPr/>
          </p:nvSpPr>
          <p:spPr>
            <a:xfrm>
              <a:off x="4292503" y="755769"/>
              <a:ext cx="3589519" cy="523220"/>
            </a:xfrm>
            <a:prstGeom prst="rect">
              <a:avLst/>
            </a:prstGeom>
            <a:noFill/>
          </p:spPr>
          <p:txBody>
            <a:bodyPr wrap="square" rtlCol="0">
              <a:spAutoFit/>
            </a:bodyPr>
            <a:lstStyle/>
            <a:p>
              <a:pPr algn="ctr"/>
              <a:r>
                <a:rPr lang="es-ES" sz="2800" b="1" dirty="0" smtClean="0">
                  <a:solidFill>
                    <a:schemeClr val="bg1"/>
                  </a:solidFill>
                </a:rPr>
                <a:t>Postres</a:t>
              </a:r>
              <a:endParaRPr lang="es-ES" sz="2800" b="1" dirty="0">
                <a:solidFill>
                  <a:schemeClr val="bg1"/>
                </a:solidFill>
              </a:endParaRPr>
            </a:p>
          </p:txBody>
        </p:sp>
      </p:grpSp>
      <p:pic>
        <p:nvPicPr>
          <p:cNvPr id="39" name="Imagen 38"/>
          <p:cNvPicPr>
            <a:picLocks noChangeAspect="1"/>
          </p:cNvPicPr>
          <p:nvPr/>
        </p:nvPicPr>
        <p:blipFill>
          <a:blip r:embed="rId14"/>
          <a:stretch>
            <a:fillRect/>
          </a:stretch>
        </p:blipFill>
        <p:spPr>
          <a:xfrm>
            <a:off x="8469174" y="2802322"/>
            <a:ext cx="1415399" cy="1189044"/>
          </a:xfrm>
          <a:prstGeom prst="rect">
            <a:avLst/>
          </a:prstGeom>
        </p:spPr>
      </p:pic>
      <p:pic>
        <p:nvPicPr>
          <p:cNvPr id="40" name="Imagen 39"/>
          <p:cNvPicPr>
            <a:picLocks noChangeAspect="1"/>
          </p:cNvPicPr>
          <p:nvPr/>
        </p:nvPicPr>
        <p:blipFill>
          <a:blip r:embed="rId15"/>
          <a:stretch>
            <a:fillRect/>
          </a:stretch>
        </p:blipFill>
        <p:spPr>
          <a:xfrm>
            <a:off x="5576016" y="4509261"/>
            <a:ext cx="2035257" cy="1290844"/>
          </a:xfrm>
          <a:prstGeom prst="rect">
            <a:avLst/>
          </a:prstGeom>
        </p:spPr>
      </p:pic>
      <p:pic>
        <p:nvPicPr>
          <p:cNvPr id="41" name="Imagen 40"/>
          <p:cNvPicPr>
            <a:picLocks noChangeAspect="1"/>
          </p:cNvPicPr>
          <p:nvPr/>
        </p:nvPicPr>
        <p:blipFill>
          <a:blip r:embed="rId16"/>
          <a:stretch>
            <a:fillRect/>
          </a:stretch>
        </p:blipFill>
        <p:spPr>
          <a:xfrm>
            <a:off x="1973281" y="3019905"/>
            <a:ext cx="954064" cy="1021840"/>
          </a:xfrm>
          <a:prstGeom prst="rect">
            <a:avLst/>
          </a:prstGeom>
        </p:spPr>
      </p:pic>
      <p:grpSp>
        <p:nvGrpSpPr>
          <p:cNvPr id="42" name="Grupo 41"/>
          <p:cNvGrpSpPr/>
          <p:nvPr/>
        </p:nvGrpSpPr>
        <p:grpSpPr>
          <a:xfrm>
            <a:off x="2463575" y="4007243"/>
            <a:ext cx="1687370" cy="1379352"/>
            <a:chOff x="1884770" y="5030046"/>
            <a:chExt cx="1687370" cy="1379352"/>
          </a:xfrm>
        </p:grpSpPr>
        <p:pic>
          <p:nvPicPr>
            <p:cNvPr id="43" name="Imagen 42"/>
            <p:cNvPicPr>
              <a:picLocks noChangeAspect="1"/>
            </p:cNvPicPr>
            <p:nvPr/>
          </p:nvPicPr>
          <p:blipFill>
            <a:blip r:embed="rId17"/>
            <a:stretch>
              <a:fillRect/>
            </a:stretch>
          </p:blipFill>
          <p:spPr>
            <a:xfrm rot="3084574">
              <a:off x="1663997" y="5484529"/>
              <a:ext cx="1145642" cy="704096"/>
            </a:xfrm>
            <a:prstGeom prst="rect">
              <a:avLst/>
            </a:prstGeom>
          </p:spPr>
        </p:pic>
        <p:grpSp>
          <p:nvGrpSpPr>
            <p:cNvPr id="44" name="Grupo 43"/>
            <p:cNvGrpSpPr/>
            <p:nvPr/>
          </p:nvGrpSpPr>
          <p:grpSpPr>
            <a:xfrm>
              <a:off x="2067932" y="5030046"/>
              <a:ext cx="1504208" cy="1314431"/>
              <a:chOff x="2138431" y="5043493"/>
              <a:chExt cx="1504208" cy="1314431"/>
            </a:xfrm>
          </p:grpSpPr>
          <p:pic>
            <p:nvPicPr>
              <p:cNvPr id="45" name="Imagen 44"/>
              <p:cNvPicPr>
                <a:picLocks noChangeAspect="1"/>
              </p:cNvPicPr>
              <p:nvPr/>
            </p:nvPicPr>
            <p:blipFill>
              <a:blip r:embed="rId18"/>
              <a:stretch>
                <a:fillRect/>
              </a:stretch>
            </p:blipFill>
            <p:spPr>
              <a:xfrm rot="12641876">
                <a:off x="2747770" y="5506932"/>
                <a:ext cx="894869" cy="573634"/>
              </a:xfrm>
              <a:prstGeom prst="rect">
                <a:avLst/>
              </a:prstGeom>
            </p:spPr>
          </p:pic>
          <p:pic>
            <p:nvPicPr>
              <p:cNvPr id="46" name="Imagen 45"/>
              <p:cNvPicPr>
                <a:picLocks noChangeAspect="1"/>
              </p:cNvPicPr>
              <p:nvPr/>
            </p:nvPicPr>
            <p:blipFill>
              <a:blip r:embed="rId19"/>
              <a:stretch>
                <a:fillRect/>
              </a:stretch>
            </p:blipFill>
            <p:spPr>
              <a:xfrm>
                <a:off x="2138431" y="5043493"/>
                <a:ext cx="879076" cy="1033201"/>
              </a:xfrm>
              <a:prstGeom prst="rect">
                <a:avLst/>
              </a:prstGeom>
            </p:spPr>
          </p:pic>
          <p:pic>
            <p:nvPicPr>
              <p:cNvPr id="47" name="Imagen 46"/>
              <p:cNvPicPr>
                <a:picLocks noChangeAspect="1"/>
              </p:cNvPicPr>
              <p:nvPr/>
            </p:nvPicPr>
            <p:blipFill>
              <a:blip r:embed="rId20"/>
              <a:stretch>
                <a:fillRect/>
              </a:stretch>
            </p:blipFill>
            <p:spPr>
              <a:xfrm>
                <a:off x="2547686" y="5682016"/>
                <a:ext cx="612542" cy="675908"/>
              </a:xfrm>
              <a:prstGeom prst="rect">
                <a:avLst/>
              </a:prstGeom>
            </p:spPr>
          </p:pic>
        </p:grpSp>
      </p:grpSp>
      <p:sp>
        <p:nvSpPr>
          <p:cNvPr id="48" name="Más 47"/>
          <p:cNvSpPr/>
          <p:nvPr/>
        </p:nvSpPr>
        <p:spPr>
          <a:xfrm>
            <a:off x="4597894" y="3277897"/>
            <a:ext cx="905135" cy="71346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9" name="Imagen 4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62876" y="1719921"/>
            <a:ext cx="1468995" cy="1468995"/>
          </a:xfrm>
          <a:prstGeom prst="rect">
            <a:avLst/>
          </a:prstGeom>
        </p:spPr>
      </p:pic>
      <p:pic>
        <p:nvPicPr>
          <p:cNvPr id="50" name="Imagen 49"/>
          <p:cNvPicPr>
            <a:picLocks noChangeAspect="1"/>
          </p:cNvPicPr>
          <p:nvPr/>
        </p:nvPicPr>
        <p:blipFill>
          <a:blip r:embed="rId22"/>
          <a:stretch>
            <a:fillRect/>
          </a:stretch>
        </p:blipFill>
        <p:spPr>
          <a:xfrm>
            <a:off x="6068858" y="3175335"/>
            <a:ext cx="1698187" cy="1050784"/>
          </a:xfrm>
          <a:prstGeom prst="rect">
            <a:avLst/>
          </a:prstGeom>
        </p:spPr>
      </p:pic>
      <p:grpSp>
        <p:nvGrpSpPr>
          <p:cNvPr id="51" name="Grupo 50"/>
          <p:cNvGrpSpPr/>
          <p:nvPr/>
        </p:nvGrpSpPr>
        <p:grpSpPr>
          <a:xfrm>
            <a:off x="6120941" y="1719921"/>
            <a:ext cx="1687370" cy="1379352"/>
            <a:chOff x="1884770" y="5030046"/>
            <a:chExt cx="1687370" cy="1379352"/>
          </a:xfrm>
        </p:grpSpPr>
        <p:pic>
          <p:nvPicPr>
            <p:cNvPr id="52" name="Imagen 51"/>
            <p:cNvPicPr>
              <a:picLocks noChangeAspect="1"/>
            </p:cNvPicPr>
            <p:nvPr/>
          </p:nvPicPr>
          <p:blipFill>
            <a:blip r:embed="rId17"/>
            <a:stretch>
              <a:fillRect/>
            </a:stretch>
          </p:blipFill>
          <p:spPr>
            <a:xfrm rot="3084574">
              <a:off x="1663997" y="5484529"/>
              <a:ext cx="1145642" cy="704096"/>
            </a:xfrm>
            <a:prstGeom prst="rect">
              <a:avLst/>
            </a:prstGeom>
          </p:spPr>
        </p:pic>
        <p:grpSp>
          <p:nvGrpSpPr>
            <p:cNvPr id="53" name="Grupo 52"/>
            <p:cNvGrpSpPr/>
            <p:nvPr/>
          </p:nvGrpSpPr>
          <p:grpSpPr>
            <a:xfrm>
              <a:off x="2067932" y="5030046"/>
              <a:ext cx="1504208" cy="1314431"/>
              <a:chOff x="2138431" y="5043493"/>
              <a:chExt cx="1504208" cy="1314431"/>
            </a:xfrm>
          </p:grpSpPr>
          <p:pic>
            <p:nvPicPr>
              <p:cNvPr id="54" name="Imagen 53"/>
              <p:cNvPicPr>
                <a:picLocks noChangeAspect="1"/>
              </p:cNvPicPr>
              <p:nvPr/>
            </p:nvPicPr>
            <p:blipFill>
              <a:blip r:embed="rId18"/>
              <a:stretch>
                <a:fillRect/>
              </a:stretch>
            </p:blipFill>
            <p:spPr>
              <a:xfrm rot="12641876">
                <a:off x="2747770" y="5506932"/>
                <a:ext cx="894869" cy="573634"/>
              </a:xfrm>
              <a:prstGeom prst="rect">
                <a:avLst/>
              </a:prstGeom>
            </p:spPr>
          </p:pic>
          <p:pic>
            <p:nvPicPr>
              <p:cNvPr id="55" name="Imagen 54"/>
              <p:cNvPicPr>
                <a:picLocks noChangeAspect="1"/>
              </p:cNvPicPr>
              <p:nvPr/>
            </p:nvPicPr>
            <p:blipFill>
              <a:blip r:embed="rId19"/>
              <a:stretch>
                <a:fillRect/>
              </a:stretch>
            </p:blipFill>
            <p:spPr>
              <a:xfrm>
                <a:off x="2138431" y="5043493"/>
                <a:ext cx="879076" cy="1033201"/>
              </a:xfrm>
              <a:prstGeom prst="rect">
                <a:avLst/>
              </a:prstGeom>
            </p:spPr>
          </p:pic>
          <p:pic>
            <p:nvPicPr>
              <p:cNvPr id="56" name="Imagen 55"/>
              <p:cNvPicPr>
                <a:picLocks noChangeAspect="1"/>
              </p:cNvPicPr>
              <p:nvPr/>
            </p:nvPicPr>
            <p:blipFill>
              <a:blip r:embed="rId20"/>
              <a:stretch>
                <a:fillRect/>
              </a:stretch>
            </p:blipFill>
            <p:spPr>
              <a:xfrm>
                <a:off x="2547686" y="5682016"/>
                <a:ext cx="612542" cy="675908"/>
              </a:xfrm>
              <a:prstGeom prst="rect">
                <a:avLst/>
              </a:prstGeom>
            </p:spPr>
          </p:pic>
        </p:gr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86410798"/>
      </p:ext>
    </p:extLst>
  </p:cSld>
  <p:clrMapOvr>
    <a:masterClrMapping/>
  </p:clrMapOvr>
  <mc:AlternateContent xmlns:mc="http://schemas.openxmlformats.org/markup-compatibility/2006">
    <mc:Choice xmlns:p14="http://schemas.microsoft.com/office/powerpoint/2010/main" Requires="p14">
      <p:transition spd="slow" p14:dur="2000" advTm="30984"/>
    </mc:Choice>
    <mc:Fallback>
      <p:transition spd="slow" advTm="3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1.66667E-6 0.00694 L -0.86732 -0.24676 " pathEditMode="relative" rAng="0" ptsTypes="AA">
                                      <p:cBhvr>
                                        <p:cTn id="10" dur="2000" fill="hold"/>
                                        <p:tgtEl>
                                          <p:spTgt spid="16"/>
                                        </p:tgtEl>
                                        <p:attrNameLst>
                                          <p:attrName>ppt_x</p:attrName>
                                          <p:attrName>ppt_y</p:attrName>
                                        </p:attrNameLst>
                                      </p:cBhvr>
                                      <p:rCtr x="-43372" y="-12685"/>
                                    </p:animMotion>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circle(in)">
                                      <p:cBhvr>
                                        <p:cTn id="15" dur="2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500" fill="hold"/>
                                        <p:tgtEl>
                                          <p:spTgt spid="49"/>
                                        </p:tgtEl>
                                        <p:attrNameLst>
                                          <p:attrName>ppt_w</p:attrName>
                                        </p:attrNameLst>
                                      </p:cBhvr>
                                      <p:tavLst>
                                        <p:tav tm="0">
                                          <p:val>
                                            <p:fltVal val="0"/>
                                          </p:val>
                                        </p:tav>
                                        <p:tav tm="100000">
                                          <p:val>
                                            <p:strVal val="#ppt_w"/>
                                          </p:val>
                                        </p:tav>
                                      </p:tavLst>
                                    </p:anim>
                                    <p:anim calcmode="lin" valueType="num">
                                      <p:cBhvr>
                                        <p:cTn id="21" dur="500" fill="hold"/>
                                        <p:tgtEl>
                                          <p:spTgt spid="49"/>
                                        </p:tgtEl>
                                        <p:attrNameLst>
                                          <p:attrName>ppt_h</p:attrName>
                                        </p:attrNameLst>
                                      </p:cBhvr>
                                      <p:tavLst>
                                        <p:tav tm="0">
                                          <p:val>
                                            <p:fltVal val="0"/>
                                          </p:val>
                                        </p:tav>
                                        <p:tav tm="100000">
                                          <p:val>
                                            <p:strVal val="#ppt_h"/>
                                          </p:val>
                                        </p:tav>
                                      </p:tavLst>
                                    </p:anim>
                                    <p:animEffect transition="in" filter="fade">
                                      <p:cBhvr>
                                        <p:cTn id="22" dur="500"/>
                                        <p:tgtEl>
                                          <p:spTgt spid="49"/>
                                        </p:tgtEl>
                                      </p:cBhvr>
                                    </p:animEffect>
                                  </p:childTnLst>
                                </p:cTn>
                              </p:par>
                              <p:par>
                                <p:cTn id="23" presetID="53" presetClass="entr" presetSubtype="16"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par>
                                <p:cTn id="28" presetID="53" presetClass="entr" presetSubtype="16"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p:cTn id="43" dur="500" fill="hold"/>
                                        <p:tgtEl>
                                          <p:spTgt spid="51"/>
                                        </p:tgtEl>
                                        <p:attrNameLst>
                                          <p:attrName>ppt_w</p:attrName>
                                        </p:attrNameLst>
                                      </p:cBhvr>
                                      <p:tavLst>
                                        <p:tav tm="0">
                                          <p:val>
                                            <p:fltVal val="0"/>
                                          </p:val>
                                        </p:tav>
                                        <p:tav tm="100000">
                                          <p:val>
                                            <p:strVal val="#ppt_w"/>
                                          </p:val>
                                        </p:tav>
                                      </p:tavLst>
                                    </p:anim>
                                    <p:anim calcmode="lin" valueType="num">
                                      <p:cBhvr>
                                        <p:cTn id="44" dur="500" fill="hold"/>
                                        <p:tgtEl>
                                          <p:spTgt spid="51"/>
                                        </p:tgtEl>
                                        <p:attrNameLst>
                                          <p:attrName>ppt_h</p:attrName>
                                        </p:attrNameLst>
                                      </p:cBhvr>
                                      <p:tavLst>
                                        <p:tav tm="0">
                                          <p:val>
                                            <p:fltVal val="0"/>
                                          </p:val>
                                        </p:tav>
                                        <p:tav tm="100000">
                                          <p:val>
                                            <p:strVal val="#ppt_h"/>
                                          </p:val>
                                        </p:tav>
                                      </p:tavLst>
                                    </p:anim>
                                    <p:animEffect transition="in" filter="fade">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animEffect transition="in" filter="fade">
                                      <p:cBhvr>
                                        <p:cTn id="59" dur="5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circle(in)">
                                      <p:cBhvr>
                                        <p:cTn id="64"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4"/>
                </p:tgtEl>
              </p:cMediaNode>
            </p:audio>
          </p:childTnLst>
        </p:cTn>
      </p:par>
    </p:tnLst>
    <p:bldLst>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140671" y="5169696"/>
            <a:ext cx="1457986" cy="1457986"/>
          </a:xfrm>
          <a:prstGeom prst="rect">
            <a:avLst/>
          </a:prstGeom>
        </p:spPr>
      </p:pic>
      <p:sp>
        <p:nvSpPr>
          <p:cNvPr id="27" name="Rectángulo 26">
            <a:extLst>
              <a:ext uri="{FF2B5EF4-FFF2-40B4-BE49-F238E27FC236}">
                <a16:creationId xmlns:a16="http://schemas.microsoft.com/office/drawing/2014/main" id="{6773D4FF-3B29-4B4C-A7C7-31A6B61D98B6}"/>
              </a:ext>
            </a:extLst>
          </p:cNvPr>
          <p:cNvSpPr/>
          <p:nvPr/>
        </p:nvSpPr>
        <p:spPr>
          <a:xfrm>
            <a:off x="11671577" y="450434"/>
            <a:ext cx="197967" cy="404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916DCFDC-1B25-445B-8C3C-5002F25288A5}"/>
              </a:ext>
            </a:extLst>
          </p:cNvPr>
          <p:cNvSpPr/>
          <p:nvPr/>
        </p:nvSpPr>
        <p:spPr>
          <a:xfrm>
            <a:off x="6234025" y="198235"/>
            <a:ext cx="5405680" cy="2386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137" y="2838321"/>
            <a:ext cx="1457986" cy="1457986"/>
          </a:xfrm>
          <a:prstGeom prst="rect">
            <a:avLst/>
          </a:prstGeom>
        </p:spPr>
      </p:pic>
      <p:grpSp>
        <p:nvGrpSpPr>
          <p:cNvPr id="12" name="Grupo 11"/>
          <p:cNvGrpSpPr/>
          <p:nvPr/>
        </p:nvGrpSpPr>
        <p:grpSpPr>
          <a:xfrm>
            <a:off x="3020506" y="563736"/>
            <a:ext cx="5530659" cy="740534"/>
            <a:chOff x="4292503" y="659489"/>
            <a:chExt cx="3589519" cy="740534"/>
          </a:xfrm>
        </p:grpSpPr>
        <p:sp>
          <p:nvSpPr>
            <p:cNvPr id="13" name="Pergamino horizontal 12"/>
            <p:cNvSpPr/>
            <p:nvPr/>
          </p:nvSpPr>
          <p:spPr>
            <a:xfrm>
              <a:off x="4415268" y="659489"/>
              <a:ext cx="3343989"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p:cNvSpPr txBox="1"/>
            <p:nvPr/>
          </p:nvSpPr>
          <p:spPr>
            <a:xfrm>
              <a:off x="4292503" y="755769"/>
              <a:ext cx="3589519" cy="523220"/>
            </a:xfrm>
            <a:prstGeom prst="rect">
              <a:avLst/>
            </a:prstGeom>
            <a:noFill/>
          </p:spPr>
          <p:txBody>
            <a:bodyPr wrap="square" rtlCol="0">
              <a:spAutoFit/>
            </a:bodyPr>
            <a:lstStyle/>
            <a:p>
              <a:pPr algn="ctr"/>
              <a:r>
                <a:rPr lang="es-ES" sz="2800" b="1" dirty="0" smtClean="0">
                  <a:solidFill>
                    <a:schemeClr val="bg1"/>
                  </a:solidFill>
                </a:rPr>
                <a:t>PAUTAS GENERALES</a:t>
              </a:r>
              <a:endParaRPr lang="es-ES" sz="2800" b="1" dirty="0">
                <a:solidFill>
                  <a:schemeClr val="bg1"/>
                </a:solidFill>
              </a:endParaRPr>
            </a:p>
          </p:txBody>
        </p:sp>
      </p:grpSp>
      <p:sp>
        <p:nvSpPr>
          <p:cNvPr id="15" name="CuadroTexto 14"/>
          <p:cNvSpPr txBox="1"/>
          <p:nvPr/>
        </p:nvSpPr>
        <p:spPr>
          <a:xfrm>
            <a:off x="1708403" y="2171692"/>
            <a:ext cx="10065907" cy="954107"/>
          </a:xfrm>
          <a:prstGeom prst="rect">
            <a:avLst/>
          </a:prstGeom>
          <a:noFill/>
        </p:spPr>
        <p:txBody>
          <a:bodyPr wrap="square" rtlCol="0">
            <a:spAutoFit/>
          </a:bodyPr>
          <a:lstStyle/>
          <a:p>
            <a:r>
              <a:rPr lang="es-ES" sz="2800" b="1" dirty="0" smtClean="0">
                <a:solidFill>
                  <a:srgbClr val="0070C0"/>
                </a:solidFill>
              </a:rPr>
              <a:t>Aumentar </a:t>
            </a:r>
            <a:r>
              <a:rPr lang="es-ES" sz="2800" b="1" dirty="0">
                <a:solidFill>
                  <a:srgbClr val="0070C0"/>
                </a:solidFill>
              </a:rPr>
              <a:t>el número de comidas al </a:t>
            </a:r>
            <a:r>
              <a:rPr lang="es-ES" sz="2800" b="1" dirty="0" smtClean="0">
                <a:solidFill>
                  <a:srgbClr val="0070C0"/>
                </a:solidFill>
              </a:rPr>
              <a:t>día, </a:t>
            </a:r>
          </a:p>
          <a:p>
            <a:r>
              <a:rPr lang="es-ES" sz="2800" b="1" dirty="0" smtClean="0">
                <a:solidFill>
                  <a:srgbClr val="0070C0"/>
                </a:solidFill>
              </a:rPr>
              <a:t>aunque </a:t>
            </a:r>
            <a:r>
              <a:rPr lang="es-ES" sz="2800" b="1" dirty="0">
                <a:solidFill>
                  <a:srgbClr val="0070C0"/>
                </a:solidFill>
              </a:rPr>
              <a:t>no sean de gran cantidad. </a:t>
            </a:r>
            <a:endParaRPr lang="es-ES" sz="2800" b="1" dirty="0" smtClean="0">
              <a:solidFill>
                <a:srgbClr val="0070C0"/>
              </a:solidFill>
            </a:endParaRPr>
          </a:p>
        </p:txBody>
      </p:sp>
      <p:pic>
        <p:nvPicPr>
          <p:cNvPr id="16" name="Imagen 15"/>
          <p:cNvPicPr>
            <a:picLocks noChangeAspect="1"/>
          </p:cNvPicPr>
          <p:nvPr/>
        </p:nvPicPr>
        <p:blipFill>
          <a:blip r:embed="rId14"/>
          <a:stretch>
            <a:fillRect/>
          </a:stretch>
        </p:blipFill>
        <p:spPr>
          <a:xfrm>
            <a:off x="7993196" y="4073922"/>
            <a:ext cx="872226" cy="1151454"/>
          </a:xfrm>
          <a:prstGeom prst="rect">
            <a:avLst/>
          </a:prstGeom>
        </p:spPr>
      </p:pic>
      <p:pic>
        <p:nvPicPr>
          <p:cNvPr id="18" name="Imagen 17"/>
          <p:cNvPicPr>
            <a:picLocks noChangeAspect="1"/>
          </p:cNvPicPr>
          <p:nvPr/>
        </p:nvPicPr>
        <p:blipFill>
          <a:blip r:embed="rId15"/>
          <a:stretch>
            <a:fillRect/>
          </a:stretch>
        </p:blipFill>
        <p:spPr>
          <a:xfrm>
            <a:off x="7882976" y="2481581"/>
            <a:ext cx="231987" cy="508588"/>
          </a:xfrm>
          <a:prstGeom prst="rect">
            <a:avLst/>
          </a:prstGeom>
        </p:spPr>
      </p:pic>
      <p:pic>
        <p:nvPicPr>
          <p:cNvPr id="20" name="Imagen 19"/>
          <p:cNvPicPr>
            <a:picLocks noChangeAspect="1"/>
          </p:cNvPicPr>
          <p:nvPr/>
        </p:nvPicPr>
        <p:blipFill>
          <a:blip r:embed="rId16"/>
          <a:stretch>
            <a:fillRect/>
          </a:stretch>
        </p:blipFill>
        <p:spPr>
          <a:xfrm>
            <a:off x="8379571" y="2123000"/>
            <a:ext cx="343189" cy="448486"/>
          </a:xfrm>
          <a:prstGeom prst="rect">
            <a:avLst/>
          </a:prstGeom>
        </p:spPr>
      </p:pic>
      <p:pic>
        <p:nvPicPr>
          <p:cNvPr id="21" name="Imagen 20"/>
          <p:cNvPicPr>
            <a:picLocks noChangeAspect="1"/>
          </p:cNvPicPr>
          <p:nvPr/>
        </p:nvPicPr>
        <p:blipFill>
          <a:blip r:embed="rId17"/>
          <a:stretch>
            <a:fillRect/>
          </a:stretch>
        </p:blipFill>
        <p:spPr>
          <a:xfrm>
            <a:off x="8916503" y="2571486"/>
            <a:ext cx="350788" cy="484421"/>
          </a:xfrm>
          <a:prstGeom prst="rect">
            <a:avLst/>
          </a:prstGeom>
        </p:spPr>
      </p:pic>
      <p:pic>
        <p:nvPicPr>
          <p:cNvPr id="22" name="Imagen 21"/>
          <p:cNvPicPr>
            <a:picLocks noChangeAspect="1"/>
          </p:cNvPicPr>
          <p:nvPr/>
        </p:nvPicPr>
        <p:blipFill>
          <a:blip r:embed="rId18"/>
          <a:stretch>
            <a:fillRect/>
          </a:stretch>
        </p:blipFill>
        <p:spPr>
          <a:xfrm>
            <a:off x="9357570" y="2123001"/>
            <a:ext cx="323690" cy="448486"/>
          </a:xfrm>
          <a:prstGeom prst="rect">
            <a:avLst/>
          </a:prstGeom>
        </p:spPr>
      </p:pic>
      <p:pic>
        <p:nvPicPr>
          <p:cNvPr id="23" name="Imagen 22"/>
          <p:cNvPicPr>
            <a:picLocks noChangeAspect="1"/>
          </p:cNvPicPr>
          <p:nvPr/>
        </p:nvPicPr>
        <p:blipFill>
          <a:blip r:embed="rId19"/>
          <a:stretch>
            <a:fillRect/>
          </a:stretch>
        </p:blipFill>
        <p:spPr>
          <a:xfrm>
            <a:off x="9902101" y="2571486"/>
            <a:ext cx="363316" cy="484421"/>
          </a:xfrm>
          <a:prstGeom prst="rect">
            <a:avLst/>
          </a:prstGeom>
        </p:spPr>
      </p:pic>
      <p:pic>
        <p:nvPicPr>
          <p:cNvPr id="24" name="Imagen 23"/>
          <p:cNvPicPr>
            <a:picLocks noChangeAspect="1"/>
          </p:cNvPicPr>
          <p:nvPr/>
        </p:nvPicPr>
        <p:blipFill>
          <a:blip r:embed="rId20"/>
          <a:stretch>
            <a:fillRect/>
          </a:stretch>
        </p:blipFill>
        <p:spPr>
          <a:xfrm>
            <a:off x="10520652" y="2123001"/>
            <a:ext cx="331250" cy="448485"/>
          </a:xfrm>
          <a:prstGeom prst="rect">
            <a:avLst/>
          </a:prstGeom>
        </p:spPr>
      </p:pic>
      <p:sp>
        <p:nvSpPr>
          <p:cNvPr id="25" name="CuadroTexto 24"/>
          <p:cNvSpPr txBox="1"/>
          <p:nvPr/>
        </p:nvSpPr>
        <p:spPr>
          <a:xfrm>
            <a:off x="1704654" y="3734918"/>
            <a:ext cx="5983310" cy="954107"/>
          </a:xfrm>
          <a:prstGeom prst="rect">
            <a:avLst/>
          </a:prstGeom>
          <a:noFill/>
        </p:spPr>
        <p:txBody>
          <a:bodyPr wrap="square" rtlCol="0">
            <a:spAutoFit/>
          </a:bodyPr>
          <a:lstStyle/>
          <a:p>
            <a:r>
              <a:rPr lang="es-ES" sz="2800" b="1" dirty="0" smtClean="0">
                <a:solidFill>
                  <a:srgbClr val="FF0000"/>
                </a:solidFill>
              </a:rPr>
              <a:t>Mastique</a:t>
            </a:r>
            <a:r>
              <a:rPr lang="es-ES" sz="2800" b="1" dirty="0" smtClean="0">
                <a:solidFill>
                  <a:srgbClr val="0070C0"/>
                </a:solidFill>
              </a:rPr>
              <a:t> </a:t>
            </a:r>
            <a:r>
              <a:rPr lang="es-ES" sz="2800" b="1" dirty="0">
                <a:solidFill>
                  <a:srgbClr val="0070C0"/>
                </a:solidFill>
              </a:rPr>
              <a:t>bien y </a:t>
            </a:r>
            <a:r>
              <a:rPr lang="es-ES" sz="2800" b="1" dirty="0">
                <a:solidFill>
                  <a:srgbClr val="FF0000"/>
                </a:solidFill>
              </a:rPr>
              <a:t>coma</a:t>
            </a:r>
            <a:r>
              <a:rPr lang="es-ES" sz="2800" b="1" dirty="0">
                <a:solidFill>
                  <a:srgbClr val="0070C0"/>
                </a:solidFill>
              </a:rPr>
              <a:t> despacio, </a:t>
            </a:r>
            <a:endParaRPr lang="es-ES" sz="2800" b="1" dirty="0" smtClean="0">
              <a:solidFill>
                <a:srgbClr val="0070C0"/>
              </a:solidFill>
            </a:endParaRPr>
          </a:p>
          <a:p>
            <a:r>
              <a:rPr lang="es-ES" sz="2800" b="1" dirty="0" smtClean="0">
                <a:solidFill>
                  <a:srgbClr val="0070C0"/>
                </a:solidFill>
              </a:rPr>
              <a:t>tomándose </a:t>
            </a:r>
            <a:r>
              <a:rPr lang="es-ES" sz="2800" b="1" dirty="0">
                <a:solidFill>
                  <a:srgbClr val="0070C0"/>
                </a:solidFill>
              </a:rPr>
              <a:t>el tiempo que necesite</a:t>
            </a:r>
            <a:r>
              <a:rPr lang="es-ES" sz="2800" b="1" dirty="0" smtClean="0">
                <a:solidFill>
                  <a:srgbClr val="0070C0"/>
                </a:solidFill>
              </a:rPr>
              <a:t>.</a:t>
            </a:r>
          </a:p>
        </p:txBody>
      </p:sp>
      <p:sp>
        <p:nvSpPr>
          <p:cNvPr id="28" name="CuadroTexto 27"/>
          <p:cNvSpPr txBox="1"/>
          <p:nvPr/>
        </p:nvSpPr>
        <p:spPr>
          <a:xfrm>
            <a:off x="1683266" y="4172180"/>
            <a:ext cx="5842950" cy="1815882"/>
          </a:xfrm>
          <a:prstGeom prst="rect">
            <a:avLst/>
          </a:prstGeom>
          <a:noFill/>
        </p:spPr>
        <p:txBody>
          <a:bodyPr wrap="square" rtlCol="0">
            <a:spAutoFit/>
          </a:bodyPr>
          <a:lstStyle/>
          <a:p>
            <a:endParaRPr lang="es-ES" sz="2800" dirty="0" smtClean="0">
              <a:solidFill>
                <a:srgbClr val="0070C0"/>
              </a:solidFill>
            </a:endParaRPr>
          </a:p>
          <a:p>
            <a:endParaRPr lang="es-ES" sz="2800" dirty="0" smtClean="0">
              <a:solidFill>
                <a:srgbClr val="0070C0"/>
              </a:solidFill>
            </a:endParaRPr>
          </a:p>
          <a:p>
            <a:r>
              <a:rPr lang="es-ES" sz="2800" dirty="0" smtClean="0">
                <a:solidFill>
                  <a:srgbClr val="0070C0"/>
                </a:solidFill>
              </a:rPr>
              <a:t>Coma </a:t>
            </a:r>
            <a:r>
              <a:rPr lang="es-ES" sz="2800" b="1" dirty="0" smtClean="0">
                <a:solidFill>
                  <a:srgbClr val="0070C0"/>
                </a:solidFill>
              </a:rPr>
              <a:t>en el momento del día en el </a:t>
            </a:r>
          </a:p>
          <a:p>
            <a:r>
              <a:rPr lang="es-ES" sz="2800" b="1" dirty="0" smtClean="0">
                <a:solidFill>
                  <a:srgbClr val="0070C0"/>
                </a:solidFill>
              </a:rPr>
              <a:t>que se tenga </a:t>
            </a:r>
            <a:r>
              <a:rPr lang="es-ES" sz="2800" b="1" dirty="0" smtClean="0">
                <a:solidFill>
                  <a:srgbClr val="FF0000"/>
                </a:solidFill>
              </a:rPr>
              <a:t>más apetito</a:t>
            </a:r>
            <a:r>
              <a:rPr lang="es-ES" sz="2800" b="1" dirty="0" smtClean="0">
                <a:solidFill>
                  <a:srgbClr val="0070C0"/>
                </a:solidFill>
              </a:rPr>
              <a:t>.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65895028"/>
      </p:ext>
    </p:extLst>
  </p:cSld>
  <p:clrMapOvr>
    <a:masterClrMapping/>
  </p:clrMapOvr>
  <mc:AlternateContent xmlns:mc="http://schemas.openxmlformats.org/markup-compatibility/2006">
    <mc:Choice xmlns:p14="http://schemas.microsoft.com/office/powerpoint/2010/main" Requires="p14">
      <p:transition spd="slow" p14:dur="2000" advTm="29632"/>
    </mc:Choice>
    <mc:Fallback>
      <p:transition spd="slow" advTm="29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2.70833E-6 3.7037E-6 L -0.33776 0.89305 " pathEditMode="relative" rAng="0" ptsTypes="AA">
                                      <p:cBhvr>
                                        <p:cTn id="10" dur="2000" fill="hold"/>
                                        <p:tgtEl>
                                          <p:spTgt spid="29"/>
                                        </p:tgtEl>
                                        <p:attrNameLst>
                                          <p:attrName>ppt_x</p:attrName>
                                          <p:attrName>ppt_y</p:attrName>
                                        </p:attrNameLst>
                                      </p:cBhvr>
                                      <p:rCtr x="-16888" y="44653"/>
                                    </p:animMotion>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6"/>
                                        </p:tgtEl>
                                        <p:attrNameLst>
                                          <p:attrName>r</p:attrName>
                                        </p:attrNameLst>
                                      </p:cBhvr>
                                    </p:animRot>
                                    <p:animRot by="-240000">
                                      <p:cBhvr>
                                        <p:cTn id="50" dur="200" fill="hold">
                                          <p:stCondLst>
                                            <p:cond delay="200"/>
                                          </p:stCondLst>
                                        </p:cTn>
                                        <p:tgtEl>
                                          <p:spTgt spid="16"/>
                                        </p:tgtEl>
                                        <p:attrNameLst>
                                          <p:attrName>r</p:attrName>
                                        </p:attrNameLst>
                                      </p:cBhvr>
                                    </p:animRot>
                                    <p:animRot by="240000">
                                      <p:cBhvr>
                                        <p:cTn id="51" dur="200" fill="hold">
                                          <p:stCondLst>
                                            <p:cond delay="400"/>
                                          </p:stCondLst>
                                        </p:cTn>
                                        <p:tgtEl>
                                          <p:spTgt spid="16"/>
                                        </p:tgtEl>
                                        <p:attrNameLst>
                                          <p:attrName>r</p:attrName>
                                        </p:attrNameLst>
                                      </p:cBhvr>
                                    </p:animRot>
                                    <p:animRot by="-240000">
                                      <p:cBhvr>
                                        <p:cTn id="52" dur="200" fill="hold">
                                          <p:stCondLst>
                                            <p:cond delay="600"/>
                                          </p:stCondLst>
                                        </p:cTn>
                                        <p:tgtEl>
                                          <p:spTgt spid="16"/>
                                        </p:tgtEl>
                                        <p:attrNameLst>
                                          <p:attrName>r</p:attrName>
                                        </p:attrNameLst>
                                      </p:cBhvr>
                                    </p:animRot>
                                    <p:animRot by="120000">
                                      <p:cBhvr>
                                        <p:cTn id="53" dur="200" fill="hold">
                                          <p:stCondLst>
                                            <p:cond delay="800"/>
                                          </p:stCondLst>
                                        </p:cTn>
                                        <p:tgtEl>
                                          <p:spTgt spid="1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fill="hold"/>
                                        <p:tgtEl>
                                          <p:spTgt spid="28"/>
                                        </p:tgtEl>
                                        <p:attrNameLst>
                                          <p:attrName>ppt_x</p:attrName>
                                        </p:attrNameLst>
                                      </p:cBhvr>
                                      <p:tavLst>
                                        <p:tav tm="0">
                                          <p:val>
                                            <p:strVal val="#ppt_x"/>
                                          </p:val>
                                        </p:tav>
                                        <p:tav tm="100000">
                                          <p:val>
                                            <p:strVal val="#ppt_x"/>
                                          </p:val>
                                        </p:tav>
                                      </p:tavLst>
                                    </p:anim>
                                    <p:anim calcmode="lin" valueType="num">
                                      <p:cBhvr additive="base">
                                        <p:cTn id="5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16"/>
                                        </p:tgtEl>
                                        <p:attrNameLst>
                                          <p:attrName>r</p:attrName>
                                        </p:attrNameLst>
                                      </p:cBhvr>
                                    </p:animRot>
                                    <p:animRot by="-240000">
                                      <p:cBhvr>
                                        <p:cTn id="64" dur="200" fill="hold">
                                          <p:stCondLst>
                                            <p:cond delay="200"/>
                                          </p:stCondLst>
                                        </p:cTn>
                                        <p:tgtEl>
                                          <p:spTgt spid="16"/>
                                        </p:tgtEl>
                                        <p:attrNameLst>
                                          <p:attrName>r</p:attrName>
                                        </p:attrNameLst>
                                      </p:cBhvr>
                                    </p:animRot>
                                    <p:animRot by="240000">
                                      <p:cBhvr>
                                        <p:cTn id="65" dur="200" fill="hold">
                                          <p:stCondLst>
                                            <p:cond delay="400"/>
                                          </p:stCondLst>
                                        </p:cTn>
                                        <p:tgtEl>
                                          <p:spTgt spid="16"/>
                                        </p:tgtEl>
                                        <p:attrNameLst>
                                          <p:attrName>r</p:attrName>
                                        </p:attrNameLst>
                                      </p:cBhvr>
                                    </p:animRot>
                                    <p:animRot by="-240000">
                                      <p:cBhvr>
                                        <p:cTn id="66" dur="200" fill="hold">
                                          <p:stCondLst>
                                            <p:cond delay="600"/>
                                          </p:stCondLst>
                                        </p:cTn>
                                        <p:tgtEl>
                                          <p:spTgt spid="16"/>
                                        </p:tgtEl>
                                        <p:attrNameLst>
                                          <p:attrName>r</p:attrName>
                                        </p:attrNameLst>
                                      </p:cBhvr>
                                    </p:animRot>
                                    <p:animRot by="120000">
                                      <p:cBhvr>
                                        <p:cTn id="6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5"/>
                </p:tgtEl>
              </p:cMediaNode>
            </p:audio>
          </p:childTnLst>
        </p:cTn>
      </p:par>
    </p:tnLst>
    <p:bldLst>
      <p:bldP spid="29" grpId="0" animBg="1"/>
      <p:bldP spid="15" grpId="0"/>
      <p:bldP spid="25"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áfico 25" descr="Nuevo">
            <a:extLst>
              <a:ext uri="{FF2B5EF4-FFF2-40B4-BE49-F238E27FC236}">
                <a16:creationId xmlns:a16="http://schemas.microsoft.com/office/drawing/2014/main" id="{6FFF39F6-F20E-4CAD-86C1-0CE3BD6D3B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0" y="124802"/>
            <a:ext cx="1457986" cy="1457986"/>
          </a:xfrm>
          <a:prstGeom prst="rect">
            <a:avLst/>
          </a:prstGeom>
        </p:spPr>
      </p:pic>
      <p:pic>
        <p:nvPicPr>
          <p:cNvPr id="32" name="Gráfico 31" descr="Nuevo">
            <a:extLst>
              <a:ext uri="{FF2B5EF4-FFF2-40B4-BE49-F238E27FC236}">
                <a16:creationId xmlns:a16="http://schemas.microsoft.com/office/drawing/2014/main" id="{65F948A8-06C0-4848-AA92-E36BE6D519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rot="16200000">
            <a:off x="140671" y="5169696"/>
            <a:ext cx="1457986" cy="1457986"/>
          </a:xfrm>
          <a:prstGeom prst="rect">
            <a:avLst/>
          </a:prstGeom>
        </p:spPr>
      </p:pic>
      <p:sp>
        <p:nvSpPr>
          <p:cNvPr id="27" name="Rectángulo 26">
            <a:extLst>
              <a:ext uri="{FF2B5EF4-FFF2-40B4-BE49-F238E27FC236}">
                <a16:creationId xmlns:a16="http://schemas.microsoft.com/office/drawing/2014/main" id="{6773D4FF-3B29-4B4C-A7C7-31A6B61D98B6}"/>
              </a:ext>
            </a:extLst>
          </p:cNvPr>
          <p:cNvSpPr/>
          <p:nvPr/>
        </p:nvSpPr>
        <p:spPr>
          <a:xfrm>
            <a:off x="11671577" y="450434"/>
            <a:ext cx="197967" cy="4045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A4D5DA8B-432B-4574-84B9-4EF69686C2EA}"/>
              </a:ext>
            </a:extLst>
          </p:cNvPr>
          <p:cNvSpPr/>
          <p:nvPr/>
        </p:nvSpPr>
        <p:spPr>
          <a:xfrm>
            <a:off x="8203096" y="6344477"/>
            <a:ext cx="3715054" cy="228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916DCFDC-1B25-445B-8C3C-5002F25288A5}"/>
              </a:ext>
            </a:extLst>
          </p:cNvPr>
          <p:cNvSpPr/>
          <p:nvPr/>
        </p:nvSpPr>
        <p:spPr>
          <a:xfrm>
            <a:off x="2127700" y="6323104"/>
            <a:ext cx="5405680" cy="2386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Gráfico 29" descr="Nuevo">
            <a:extLst>
              <a:ext uri="{FF2B5EF4-FFF2-40B4-BE49-F238E27FC236}">
                <a16:creationId xmlns:a16="http://schemas.microsoft.com/office/drawing/2014/main" id="{DCE3DA51-6A88-434D-882C-C0650E9AEA5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5137" y="2838321"/>
            <a:ext cx="1457986" cy="1457986"/>
          </a:xfrm>
          <a:prstGeom prst="rect">
            <a:avLst/>
          </a:prstGeom>
        </p:spPr>
      </p:pic>
      <p:grpSp>
        <p:nvGrpSpPr>
          <p:cNvPr id="30" name="Grupo 29"/>
          <p:cNvGrpSpPr/>
          <p:nvPr/>
        </p:nvGrpSpPr>
        <p:grpSpPr>
          <a:xfrm>
            <a:off x="2907745" y="580030"/>
            <a:ext cx="6352561" cy="740534"/>
            <a:chOff x="4292503" y="633044"/>
            <a:chExt cx="3589519" cy="740534"/>
          </a:xfrm>
        </p:grpSpPr>
        <p:sp>
          <p:nvSpPr>
            <p:cNvPr id="31" name="Pergamino horizontal 30"/>
            <p:cNvSpPr/>
            <p:nvPr/>
          </p:nvSpPr>
          <p:spPr>
            <a:xfrm>
              <a:off x="4881488" y="633044"/>
              <a:ext cx="2560321" cy="74053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p:cNvSpPr txBox="1"/>
            <p:nvPr/>
          </p:nvSpPr>
          <p:spPr>
            <a:xfrm>
              <a:off x="4292503" y="755769"/>
              <a:ext cx="3589519" cy="523220"/>
            </a:xfrm>
            <a:prstGeom prst="rect">
              <a:avLst/>
            </a:prstGeom>
            <a:noFill/>
          </p:spPr>
          <p:txBody>
            <a:bodyPr wrap="square" rtlCol="0">
              <a:spAutoFit/>
            </a:bodyPr>
            <a:lstStyle/>
            <a:p>
              <a:pPr algn="ctr"/>
              <a:r>
                <a:rPr lang="es-ES" sz="2800" b="1" dirty="0" smtClean="0">
                  <a:solidFill>
                    <a:schemeClr val="bg1"/>
                  </a:solidFill>
                </a:rPr>
                <a:t>SEGUNDOS PLATOS</a:t>
              </a:r>
              <a:endParaRPr lang="es-ES" sz="2800" b="1" dirty="0">
                <a:solidFill>
                  <a:schemeClr val="bg1"/>
                </a:solidFill>
              </a:endParaRPr>
            </a:p>
          </p:txBody>
        </p:sp>
      </p:grpSp>
      <p:pic>
        <p:nvPicPr>
          <p:cNvPr id="35" name="Imagen 34"/>
          <p:cNvPicPr>
            <a:picLocks noChangeAspect="1"/>
          </p:cNvPicPr>
          <p:nvPr/>
        </p:nvPicPr>
        <p:blipFill>
          <a:blip r:embed="rId14"/>
          <a:stretch>
            <a:fillRect/>
          </a:stretch>
        </p:blipFill>
        <p:spPr>
          <a:xfrm>
            <a:off x="6377721" y="2578144"/>
            <a:ext cx="2306203" cy="1280423"/>
          </a:xfrm>
          <a:prstGeom prst="rect">
            <a:avLst/>
          </a:prstGeom>
        </p:spPr>
      </p:pic>
      <p:pic>
        <p:nvPicPr>
          <p:cNvPr id="36" name="Imagen 35"/>
          <p:cNvPicPr>
            <a:picLocks noChangeAspect="1"/>
          </p:cNvPicPr>
          <p:nvPr/>
        </p:nvPicPr>
        <p:blipFill>
          <a:blip r:embed="rId15"/>
          <a:stretch>
            <a:fillRect/>
          </a:stretch>
        </p:blipFill>
        <p:spPr>
          <a:xfrm>
            <a:off x="6491213" y="4179759"/>
            <a:ext cx="2056443" cy="1349192"/>
          </a:xfrm>
          <a:prstGeom prst="rect">
            <a:avLst/>
          </a:prstGeom>
        </p:spPr>
      </p:pic>
      <p:pic>
        <p:nvPicPr>
          <p:cNvPr id="37" name="Imagen 36"/>
          <p:cNvPicPr>
            <a:picLocks noChangeAspect="1"/>
          </p:cNvPicPr>
          <p:nvPr/>
        </p:nvPicPr>
        <p:blipFill>
          <a:blip r:embed="rId16"/>
          <a:stretch>
            <a:fillRect/>
          </a:stretch>
        </p:blipFill>
        <p:spPr>
          <a:xfrm>
            <a:off x="2444235" y="2578144"/>
            <a:ext cx="2074480" cy="1207081"/>
          </a:xfrm>
          <a:prstGeom prst="rect">
            <a:avLst/>
          </a:prstGeom>
        </p:spPr>
      </p:pic>
      <p:grpSp>
        <p:nvGrpSpPr>
          <p:cNvPr id="38" name="Grupo 37"/>
          <p:cNvGrpSpPr/>
          <p:nvPr/>
        </p:nvGrpSpPr>
        <p:grpSpPr>
          <a:xfrm>
            <a:off x="9552750" y="4230899"/>
            <a:ext cx="1687370" cy="1379352"/>
            <a:chOff x="1884770" y="5030046"/>
            <a:chExt cx="1687370" cy="1379352"/>
          </a:xfrm>
        </p:grpSpPr>
        <p:pic>
          <p:nvPicPr>
            <p:cNvPr id="39" name="Imagen 38"/>
            <p:cNvPicPr>
              <a:picLocks noChangeAspect="1"/>
            </p:cNvPicPr>
            <p:nvPr/>
          </p:nvPicPr>
          <p:blipFill>
            <a:blip r:embed="rId17"/>
            <a:stretch>
              <a:fillRect/>
            </a:stretch>
          </p:blipFill>
          <p:spPr>
            <a:xfrm rot="3084574">
              <a:off x="1663997" y="5484529"/>
              <a:ext cx="1145642" cy="704096"/>
            </a:xfrm>
            <a:prstGeom prst="rect">
              <a:avLst/>
            </a:prstGeom>
          </p:spPr>
        </p:pic>
        <p:grpSp>
          <p:nvGrpSpPr>
            <p:cNvPr id="40" name="Grupo 39"/>
            <p:cNvGrpSpPr/>
            <p:nvPr/>
          </p:nvGrpSpPr>
          <p:grpSpPr>
            <a:xfrm>
              <a:off x="2067932" y="5030046"/>
              <a:ext cx="1504208" cy="1314431"/>
              <a:chOff x="2138431" y="5043493"/>
              <a:chExt cx="1504208" cy="1314431"/>
            </a:xfrm>
          </p:grpSpPr>
          <p:pic>
            <p:nvPicPr>
              <p:cNvPr id="41" name="Imagen 40"/>
              <p:cNvPicPr>
                <a:picLocks noChangeAspect="1"/>
              </p:cNvPicPr>
              <p:nvPr/>
            </p:nvPicPr>
            <p:blipFill>
              <a:blip r:embed="rId18"/>
              <a:stretch>
                <a:fillRect/>
              </a:stretch>
            </p:blipFill>
            <p:spPr>
              <a:xfrm rot="12641876">
                <a:off x="2747770" y="5506932"/>
                <a:ext cx="894869" cy="573634"/>
              </a:xfrm>
              <a:prstGeom prst="rect">
                <a:avLst/>
              </a:prstGeom>
            </p:spPr>
          </p:pic>
          <p:pic>
            <p:nvPicPr>
              <p:cNvPr id="42" name="Imagen 41"/>
              <p:cNvPicPr>
                <a:picLocks noChangeAspect="1"/>
              </p:cNvPicPr>
              <p:nvPr/>
            </p:nvPicPr>
            <p:blipFill>
              <a:blip r:embed="rId19"/>
              <a:stretch>
                <a:fillRect/>
              </a:stretch>
            </p:blipFill>
            <p:spPr>
              <a:xfrm>
                <a:off x="2138431" y="5043493"/>
                <a:ext cx="879076" cy="1033201"/>
              </a:xfrm>
              <a:prstGeom prst="rect">
                <a:avLst/>
              </a:prstGeom>
            </p:spPr>
          </p:pic>
          <p:pic>
            <p:nvPicPr>
              <p:cNvPr id="43" name="Imagen 42"/>
              <p:cNvPicPr>
                <a:picLocks noChangeAspect="1"/>
              </p:cNvPicPr>
              <p:nvPr/>
            </p:nvPicPr>
            <p:blipFill>
              <a:blip r:embed="rId20"/>
              <a:stretch>
                <a:fillRect/>
              </a:stretch>
            </p:blipFill>
            <p:spPr>
              <a:xfrm>
                <a:off x="2547686" y="5682016"/>
                <a:ext cx="612542" cy="675908"/>
              </a:xfrm>
              <a:prstGeom prst="rect">
                <a:avLst/>
              </a:prstGeom>
            </p:spPr>
          </p:pic>
        </p:grpSp>
      </p:grpSp>
      <p:pic>
        <p:nvPicPr>
          <p:cNvPr id="44" name="Imagen 43"/>
          <p:cNvPicPr>
            <a:picLocks noChangeAspect="1"/>
          </p:cNvPicPr>
          <p:nvPr/>
        </p:nvPicPr>
        <p:blipFill>
          <a:blip r:embed="rId21"/>
          <a:stretch>
            <a:fillRect/>
          </a:stretch>
        </p:blipFill>
        <p:spPr>
          <a:xfrm>
            <a:off x="2367590" y="4211140"/>
            <a:ext cx="2036440" cy="1238131"/>
          </a:xfrm>
          <a:prstGeom prst="rect">
            <a:avLst/>
          </a:prstGeom>
        </p:spPr>
      </p:pic>
      <p:sp>
        <p:nvSpPr>
          <p:cNvPr id="45" name="Estrella de 5 puntas 44"/>
          <p:cNvSpPr/>
          <p:nvPr/>
        </p:nvSpPr>
        <p:spPr>
          <a:xfrm>
            <a:off x="1062019" y="1240793"/>
            <a:ext cx="4947702" cy="4879815"/>
          </a:xfrm>
          <a:prstGeom prst="star5">
            <a:avLst>
              <a:gd name="adj" fmla="val 30903"/>
              <a:gd name="hf" fmla="val 105146"/>
              <a:gd name="vf" fmla="val 11055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Imagen 45"/>
          <p:cNvPicPr>
            <a:picLocks noChangeAspect="1"/>
          </p:cNvPicPr>
          <p:nvPr/>
        </p:nvPicPr>
        <p:blipFill>
          <a:blip r:embed="rId22"/>
          <a:stretch>
            <a:fillRect/>
          </a:stretch>
        </p:blipFill>
        <p:spPr>
          <a:xfrm>
            <a:off x="9838621" y="2740772"/>
            <a:ext cx="954064" cy="102184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91670327"/>
      </p:ext>
    </p:extLst>
  </p:cSld>
  <p:clrMapOvr>
    <a:masterClrMapping/>
  </p:clrMapOvr>
  <mc:AlternateContent xmlns:mc="http://schemas.openxmlformats.org/markup-compatibility/2006">
    <mc:Choice xmlns:p14="http://schemas.microsoft.com/office/powerpoint/2010/main" Requires="p14">
      <p:transition spd="slow" p14:dur="2000" advTm="26735"/>
    </mc:Choice>
    <mc:Fallback>
      <p:transition spd="slow" advTm="2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27"/>
                                        </p:tgtEl>
                                      </p:cBhvr>
                                    </p:animEffect>
                                    <p:anim calcmode="lin" valueType="num">
                                      <p:cBhvr>
                                        <p:cTn id="11" dur="1000"/>
                                        <p:tgtEl>
                                          <p:spTgt spid="27"/>
                                        </p:tgtEl>
                                        <p:attrNameLst>
                                          <p:attrName>ppt_x</p:attrName>
                                        </p:attrNameLst>
                                      </p:cBhvr>
                                      <p:tavLst>
                                        <p:tav tm="0">
                                          <p:val>
                                            <p:strVal val="ppt_x"/>
                                          </p:val>
                                        </p:tav>
                                        <p:tav tm="100000">
                                          <p:val>
                                            <p:strVal val="ppt_x"/>
                                          </p:val>
                                        </p:tav>
                                      </p:tavLst>
                                    </p:anim>
                                    <p:anim calcmode="lin" valueType="num">
                                      <p:cBhvr>
                                        <p:cTn id="12" dur="1000"/>
                                        <p:tgtEl>
                                          <p:spTgt spid="27"/>
                                        </p:tgtEl>
                                        <p:attrNameLst>
                                          <p:attrName>ppt_y</p:attrName>
                                        </p:attrNameLst>
                                      </p:cBhvr>
                                      <p:tavLst>
                                        <p:tav tm="0">
                                          <p:val>
                                            <p:strVal val="ppt_y"/>
                                          </p:val>
                                        </p:tav>
                                        <p:tav tm="100000">
                                          <p:val>
                                            <p:strVal val="ppt_y+.1"/>
                                          </p:val>
                                        </p:tav>
                                      </p:tavLst>
                                    </p:anim>
                                    <p:set>
                                      <p:cBhvr>
                                        <p:cTn id="13" dur="1" fill="hold">
                                          <p:stCondLst>
                                            <p:cond delay="9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ircle(in)">
                                      <p:cBhvr>
                                        <p:cTn id="18" dur="2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125E-6 1.11111E-6 L 0.33008 0.00787 " pathEditMode="relative" rAng="0" ptsTypes="AA">
                                      <p:cBhvr>
                                        <p:cTn id="36" dur="2000" fill="hold"/>
                                        <p:tgtEl>
                                          <p:spTgt spid="37"/>
                                        </p:tgtEl>
                                        <p:attrNameLst>
                                          <p:attrName>ppt_x</p:attrName>
                                          <p:attrName>ppt_y</p:attrName>
                                        </p:attrNameLst>
                                      </p:cBhvr>
                                      <p:rCtr x="16497" y="394"/>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4.16667E-6 1.85185E-6 L 0.34024 0.01018 " pathEditMode="relative" rAng="0" ptsTypes="AA">
                                      <p:cBhvr>
                                        <p:cTn id="40" dur="2000" fill="hold"/>
                                        <p:tgtEl>
                                          <p:spTgt spid="44"/>
                                        </p:tgtEl>
                                        <p:attrNameLst>
                                          <p:attrName>ppt_x</p:attrName>
                                          <p:attrName>ppt_y</p:attrName>
                                        </p:attrNameLst>
                                      </p:cBhvr>
                                      <p:rCtr x="17005" y="50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875E-6 -2.96296E-6 L -0.33203 -0.00533 " pathEditMode="relative" rAng="0" ptsTypes="AA">
                                      <p:cBhvr>
                                        <p:cTn id="44" dur="2000" fill="hold"/>
                                        <p:tgtEl>
                                          <p:spTgt spid="35"/>
                                        </p:tgtEl>
                                        <p:attrNameLst>
                                          <p:attrName>ppt_x</p:attrName>
                                          <p:attrName>ppt_y</p:attrName>
                                        </p:attrNameLst>
                                      </p:cBhvr>
                                      <p:rCtr x="-16458" y="-324"/>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3.33333E-6 -3.7037E-7 L -0.33906 -0.00348 " pathEditMode="relative" rAng="0" ptsTypes="AA">
                                      <p:cBhvr>
                                        <p:cTn id="48" dur="2000" fill="hold"/>
                                        <p:tgtEl>
                                          <p:spTgt spid="36"/>
                                        </p:tgtEl>
                                        <p:attrNameLst>
                                          <p:attrName>ppt_x</p:attrName>
                                          <p:attrName>ppt_y</p:attrName>
                                        </p:attrNameLst>
                                      </p:cBhvr>
                                      <p:rCtr x="-17031" y="93"/>
                                    </p:animMotion>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heel(1)">
                                      <p:cBhvr>
                                        <p:cTn id="5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5"/>
                </p:tgtEl>
              </p:cMediaNode>
            </p:audio>
          </p:childTnLst>
        </p:cTn>
      </p:par>
    </p:tnLst>
    <p:bldLst>
      <p:bldP spid="27" grpId="0" animBg="1"/>
      <p:bldP spid="4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5.2|2.5|1|3.5|1.6|0.9|0.7|1.6|0.6"/>
</p:tagLst>
</file>

<file path=ppt/tags/tag10.xml><?xml version="1.0" encoding="utf-8"?>
<p:tagLst xmlns:a="http://schemas.openxmlformats.org/drawingml/2006/main" xmlns:r="http://schemas.openxmlformats.org/officeDocument/2006/relationships" xmlns:p="http://schemas.openxmlformats.org/presentationml/2006/main">
  <p:tag name="TIMING" val="|1.2|2.8|7.8"/>
</p:tagLst>
</file>

<file path=ppt/tags/tag2.xml><?xml version="1.0" encoding="utf-8"?>
<p:tagLst xmlns:a="http://schemas.openxmlformats.org/drawingml/2006/main" xmlns:r="http://schemas.openxmlformats.org/officeDocument/2006/relationships" xmlns:p="http://schemas.openxmlformats.org/presentationml/2006/main">
  <p:tag name="TIMING" val="|0.7|1|3.4|3|11.4|1.2|0.8|4.3"/>
</p:tagLst>
</file>

<file path=ppt/tags/tag3.xml><?xml version="1.0" encoding="utf-8"?>
<p:tagLst xmlns:a="http://schemas.openxmlformats.org/drawingml/2006/main" xmlns:r="http://schemas.openxmlformats.org/officeDocument/2006/relationships" xmlns:p="http://schemas.openxmlformats.org/presentationml/2006/main">
  <p:tag name="TIMING" val="|1.2|1.6|9.9|12.5|11.3|1.1"/>
</p:tagLst>
</file>

<file path=ppt/tags/tag4.xml><?xml version="1.0" encoding="utf-8"?>
<p:tagLst xmlns:a="http://schemas.openxmlformats.org/drawingml/2006/main" xmlns:r="http://schemas.openxmlformats.org/officeDocument/2006/relationships" xmlns:p="http://schemas.openxmlformats.org/presentationml/2006/main">
  <p:tag name="TIMING" val="|0.8|1.9|5.9|8|10.9|3.7"/>
</p:tagLst>
</file>

<file path=ppt/tags/tag5.xml><?xml version="1.0" encoding="utf-8"?>
<p:tagLst xmlns:a="http://schemas.openxmlformats.org/drawingml/2006/main" xmlns:r="http://schemas.openxmlformats.org/officeDocument/2006/relationships" xmlns:p="http://schemas.openxmlformats.org/presentationml/2006/main">
  <p:tag name="TIMING" val="|1.8|6.7|4.9|14.7"/>
</p:tagLst>
</file>

<file path=ppt/tags/tag6.xml><?xml version="1.0" encoding="utf-8"?>
<p:tagLst xmlns:a="http://schemas.openxmlformats.org/drawingml/2006/main" xmlns:r="http://schemas.openxmlformats.org/officeDocument/2006/relationships" xmlns:p="http://schemas.openxmlformats.org/presentationml/2006/main">
  <p:tag name="TIMING" val="|1|1.7|3|2|9|1.5|2|3.2"/>
</p:tagLst>
</file>

<file path=ppt/tags/tag7.xml><?xml version="1.0" encoding="utf-8"?>
<p:tagLst xmlns:a="http://schemas.openxmlformats.org/drawingml/2006/main" xmlns:r="http://schemas.openxmlformats.org/officeDocument/2006/relationships" xmlns:p="http://schemas.openxmlformats.org/presentationml/2006/main">
  <p:tag name="TIMING" val="|0.9|2.2|3.2|4.7|3.6|4.5|2.7|2.1|3.4"/>
</p:tagLst>
</file>

<file path=ppt/tags/tag8.xml><?xml version="1.0" encoding="utf-8"?>
<p:tagLst xmlns:a="http://schemas.openxmlformats.org/drawingml/2006/main" xmlns:r="http://schemas.openxmlformats.org/officeDocument/2006/relationships" xmlns:p="http://schemas.openxmlformats.org/presentationml/2006/main">
  <p:tag name="TIMING" val="|0.7|1.8|4.1|1.4|1.1|1.7|1.7|5.4"/>
</p:tagLst>
</file>

<file path=ppt/tags/tag9.xml><?xml version="1.0" encoding="utf-8"?>
<p:tagLst xmlns:a="http://schemas.openxmlformats.org/drawingml/2006/main" xmlns:r="http://schemas.openxmlformats.org/officeDocument/2006/relationships" xmlns:p="http://schemas.openxmlformats.org/presentationml/2006/main">
  <p:tag name="TIMING" val="|1.3|1.5|4.5|4.8|2.3"/>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63984C1-1D89-4DDF-81D0-588EF0AE5C47}" vid="{AC9D96C7-A429-432A-A66B-FBDCD4655F5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TM04033925[[fn=Gota]]</Template>
  <TotalTime>4909</TotalTime>
  <Words>729</Words>
  <Application>Microsoft Office PowerPoint</Application>
  <PresentationFormat>Panorámica</PresentationFormat>
  <Paragraphs>74</Paragraphs>
  <Slides>12</Slides>
  <Notes>12</Notes>
  <HiddenSlides>0</HiddenSlides>
  <MMClips>12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Bradley Hand ITC</vt:lpstr>
      <vt:lpstr>Calibri</vt:lpstr>
      <vt:lpstr>Calibri Light</vt:lpstr>
      <vt:lpstr>Tema de Office</vt:lpstr>
      <vt:lpstr>"ENRIQUECER EN ENERGIA Y PROTEINAS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DIETA EQUILIBRADA EN DIABETES MELLITUS</dc:title>
  <dc:creator>Office 365</dc:creator>
  <cp:lastModifiedBy>educan</cp:lastModifiedBy>
  <cp:revision>372</cp:revision>
  <cp:lastPrinted>2023-03-24T05:54:59Z</cp:lastPrinted>
  <dcterms:created xsi:type="dcterms:W3CDTF">2020-04-22T19:55:55Z</dcterms:created>
  <dcterms:modified xsi:type="dcterms:W3CDTF">2023-03-24T08:56:13Z</dcterms:modified>
</cp:coreProperties>
</file>